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37463413" cy="21067713"/>
  <p:notesSz cx="9296400" cy="7010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6635">
          <p15:clr>
            <a:srgbClr val="A4A3A4"/>
          </p15:clr>
        </p15:guide>
        <p15:guide id="2" pos="1180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h654ETMQ8npFbGstbdT5S4I/+6Z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90A567D-A32C-41E3-B8AF-93F261249BD4}">
  <a:tblStyle styleId="{C90A567D-A32C-41E3-B8AF-93F261249BD4}"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6203"/>
  </p:normalViewPr>
  <p:slideViewPr>
    <p:cSldViewPr snapToGrid="0">
      <p:cViewPr varScale="1">
        <p:scale>
          <a:sx n="35" d="100"/>
          <a:sy n="35" d="100"/>
        </p:scale>
        <p:origin x="232" y="432"/>
      </p:cViewPr>
      <p:guideLst>
        <p:guide orient="horz" pos="6635"/>
        <p:guide pos="118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notesMaster" Target="notesMasters/notesMaster1.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4028440" cy="352143"/>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266347" y="0"/>
            <a:ext cx="4028440" cy="352143"/>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546350" y="876300"/>
            <a:ext cx="4203700" cy="2365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29640" y="3373756"/>
            <a:ext cx="7437120" cy="2760344"/>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368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658258"/>
            <a:ext cx="4028440" cy="352142"/>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266347" y="6658258"/>
            <a:ext cx="4028440" cy="352142"/>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1:notes"/>
          <p:cNvSpPr>
            <a:spLocks noGrp="1" noRot="1" noChangeAspect="1"/>
          </p:cNvSpPr>
          <p:nvPr>
            <p:ph type="sldImg" idx="2"/>
          </p:nvPr>
        </p:nvSpPr>
        <p:spPr>
          <a:xfrm>
            <a:off x="2546350" y="876300"/>
            <a:ext cx="4203700" cy="2365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1:notes"/>
          <p:cNvSpPr txBox="1">
            <a:spLocks noGrp="1"/>
          </p:cNvSpPr>
          <p:nvPr>
            <p:ph type="body" idx="1"/>
          </p:nvPr>
        </p:nvSpPr>
        <p:spPr>
          <a:xfrm>
            <a:off x="929640" y="3373756"/>
            <a:ext cx="7437120" cy="2760344"/>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03" name="Google Shape;103;p1:notes"/>
          <p:cNvSpPr txBox="1">
            <a:spLocks noGrp="1"/>
          </p:cNvSpPr>
          <p:nvPr>
            <p:ph type="sldNum" idx="12"/>
          </p:nvPr>
        </p:nvSpPr>
        <p:spPr>
          <a:xfrm>
            <a:off x="5266347" y="6658258"/>
            <a:ext cx="4028440" cy="352142"/>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2:notes"/>
          <p:cNvSpPr>
            <a:spLocks noGrp="1" noRot="1" noChangeAspect="1"/>
          </p:cNvSpPr>
          <p:nvPr>
            <p:ph type="sldImg" idx="2"/>
          </p:nvPr>
        </p:nvSpPr>
        <p:spPr>
          <a:xfrm>
            <a:off x="2546350" y="876300"/>
            <a:ext cx="4203700" cy="2365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2:notes"/>
          <p:cNvSpPr txBox="1">
            <a:spLocks noGrp="1"/>
          </p:cNvSpPr>
          <p:nvPr>
            <p:ph type="body" idx="1"/>
          </p:nvPr>
        </p:nvSpPr>
        <p:spPr>
          <a:xfrm>
            <a:off x="929640" y="3373756"/>
            <a:ext cx="7437120" cy="2760344"/>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30" name="Google Shape;130;p2:notes"/>
          <p:cNvSpPr txBox="1">
            <a:spLocks noGrp="1"/>
          </p:cNvSpPr>
          <p:nvPr>
            <p:ph type="sldNum" idx="12"/>
          </p:nvPr>
        </p:nvSpPr>
        <p:spPr>
          <a:xfrm>
            <a:off x="5266347" y="6658258"/>
            <a:ext cx="4028440" cy="352142"/>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3:notes"/>
          <p:cNvSpPr>
            <a:spLocks noGrp="1" noRot="1" noChangeAspect="1"/>
          </p:cNvSpPr>
          <p:nvPr>
            <p:ph type="sldImg" idx="2"/>
          </p:nvPr>
        </p:nvSpPr>
        <p:spPr>
          <a:xfrm>
            <a:off x="2546350" y="876300"/>
            <a:ext cx="4203700" cy="23653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3:notes"/>
          <p:cNvSpPr txBox="1">
            <a:spLocks noGrp="1"/>
          </p:cNvSpPr>
          <p:nvPr>
            <p:ph type="body" idx="1"/>
          </p:nvPr>
        </p:nvSpPr>
        <p:spPr>
          <a:xfrm>
            <a:off x="929640" y="3373756"/>
            <a:ext cx="7437120" cy="2760344"/>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51" name="Google Shape;151;p3:notes"/>
          <p:cNvSpPr txBox="1">
            <a:spLocks noGrp="1"/>
          </p:cNvSpPr>
          <p:nvPr>
            <p:ph type="sldNum" idx="12"/>
          </p:nvPr>
        </p:nvSpPr>
        <p:spPr>
          <a:xfrm>
            <a:off x="5266347" y="6658258"/>
            <a:ext cx="4028440" cy="352142"/>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1"/>
        <p:cNvGrpSpPr/>
        <p:nvPr/>
      </p:nvGrpSpPr>
      <p:grpSpPr>
        <a:xfrm>
          <a:off x="0" y="0"/>
          <a:ext cx="0" cy="0"/>
          <a:chOff x="0" y="0"/>
          <a:chExt cx="0" cy="0"/>
        </a:xfrm>
      </p:grpSpPr>
      <p:sp>
        <p:nvSpPr>
          <p:cNvPr id="32" name="Google Shape;32;p5"/>
          <p:cNvSpPr txBox="1">
            <a:spLocks noGrp="1"/>
          </p:cNvSpPr>
          <p:nvPr>
            <p:ph type="ctrTitle"/>
          </p:nvPr>
        </p:nvSpPr>
        <p:spPr>
          <a:xfrm>
            <a:off x="4682927" y="3447889"/>
            <a:ext cx="28097560" cy="7334685"/>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18432"/>
              <a:buFont typeface="Calibri"/>
              <a:buNone/>
              <a:defRPr sz="18432"/>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ubTitle" idx="1"/>
          </p:nvPr>
        </p:nvSpPr>
        <p:spPr>
          <a:xfrm>
            <a:off x="4682927" y="11065427"/>
            <a:ext cx="28097560" cy="508648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3072"/>
              </a:spcBef>
              <a:spcAft>
                <a:spcPts val="0"/>
              </a:spcAft>
              <a:buClr>
                <a:schemeClr val="dk1"/>
              </a:buClr>
              <a:buSzPts val="7373"/>
              <a:buNone/>
              <a:defRPr sz="7373"/>
            </a:lvl1pPr>
            <a:lvl2pPr lvl="1" algn="ctr">
              <a:lnSpc>
                <a:spcPct val="90000"/>
              </a:lnSpc>
              <a:spcBef>
                <a:spcPts val="1536"/>
              </a:spcBef>
              <a:spcAft>
                <a:spcPts val="0"/>
              </a:spcAft>
              <a:buClr>
                <a:schemeClr val="dk1"/>
              </a:buClr>
              <a:buSzPts val="6144"/>
              <a:buNone/>
              <a:defRPr sz="6144"/>
            </a:lvl2pPr>
            <a:lvl3pPr lvl="2" algn="ctr">
              <a:lnSpc>
                <a:spcPct val="90000"/>
              </a:lnSpc>
              <a:spcBef>
                <a:spcPts val="1536"/>
              </a:spcBef>
              <a:spcAft>
                <a:spcPts val="0"/>
              </a:spcAft>
              <a:buClr>
                <a:schemeClr val="dk1"/>
              </a:buClr>
              <a:buSzPts val="5530"/>
              <a:buNone/>
              <a:defRPr sz="5530"/>
            </a:lvl3pPr>
            <a:lvl4pPr lvl="3" algn="ctr">
              <a:lnSpc>
                <a:spcPct val="90000"/>
              </a:lnSpc>
              <a:spcBef>
                <a:spcPts val="1536"/>
              </a:spcBef>
              <a:spcAft>
                <a:spcPts val="0"/>
              </a:spcAft>
              <a:buClr>
                <a:schemeClr val="dk1"/>
              </a:buClr>
              <a:buSzPts val="4915"/>
              <a:buNone/>
              <a:defRPr sz="4915"/>
            </a:lvl4pPr>
            <a:lvl5pPr lvl="4" algn="ctr">
              <a:lnSpc>
                <a:spcPct val="90000"/>
              </a:lnSpc>
              <a:spcBef>
                <a:spcPts val="1536"/>
              </a:spcBef>
              <a:spcAft>
                <a:spcPts val="0"/>
              </a:spcAft>
              <a:buClr>
                <a:schemeClr val="dk1"/>
              </a:buClr>
              <a:buSzPts val="4915"/>
              <a:buNone/>
              <a:defRPr sz="4915"/>
            </a:lvl5pPr>
            <a:lvl6pPr lvl="5" algn="ctr">
              <a:lnSpc>
                <a:spcPct val="90000"/>
              </a:lnSpc>
              <a:spcBef>
                <a:spcPts val="1536"/>
              </a:spcBef>
              <a:spcAft>
                <a:spcPts val="0"/>
              </a:spcAft>
              <a:buClr>
                <a:schemeClr val="dk1"/>
              </a:buClr>
              <a:buSzPts val="4915"/>
              <a:buNone/>
              <a:defRPr sz="4915"/>
            </a:lvl6pPr>
            <a:lvl7pPr lvl="6" algn="ctr">
              <a:lnSpc>
                <a:spcPct val="90000"/>
              </a:lnSpc>
              <a:spcBef>
                <a:spcPts val="1536"/>
              </a:spcBef>
              <a:spcAft>
                <a:spcPts val="0"/>
              </a:spcAft>
              <a:buClr>
                <a:schemeClr val="dk1"/>
              </a:buClr>
              <a:buSzPts val="4915"/>
              <a:buNone/>
              <a:defRPr sz="4915"/>
            </a:lvl7pPr>
            <a:lvl8pPr lvl="7" algn="ctr">
              <a:lnSpc>
                <a:spcPct val="90000"/>
              </a:lnSpc>
              <a:spcBef>
                <a:spcPts val="1536"/>
              </a:spcBef>
              <a:spcAft>
                <a:spcPts val="0"/>
              </a:spcAft>
              <a:buClr>
                <a:schemeClr val="dk1"/>
              </a:buClr>
              <a:buSzPts val="4915"/>
              <a:buNone/>
              <a:defRPr sz="4915"/>
            </a:lvl8pPr>
            <a:lvl9pPr lvl="8" algn="ctr">
              <a:lnSpc>
                <a:spcPct val="90000"/>
              </a:lnSpc>
              <a:spcBef>
                <a:spcPts val="1536"/>
              </a:spcBef>
              <a:spcAft>
                <a:spcPts val="0"/>
              </a:spcAft>
              <a:buClr>
                <a:schemeClr val="dk1"/>
              </a:buClr>
              <a:buSzPts val="4915"/>
              <a:buNone/>
              <a:defRPr sz="4915"/>
            </a:lvl9pPr>
          </a:lstStyle>
          <a:p>
            <a:endParaRPr/>
          </a:p>
        </p:txBody>
      </p:sp>
      <p:sp>
        <p:nvSpPr>
          <p:cNvPr id="34" name="Google Shape;34;p5"/>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88"/>
        <p:cNvGrpSpPr/>
        <p:nvPr/>
      </p:nvGrpSpPr>
      <p:grpSpPr>
        <a:xfrm>
          <a:off x="0" y="0"/>
          <a:ext cx="0" cy="0"/>
          <a:chOff x="0" y="0"/>
          <a:chExt cx="0" cy="0"/>
        </a:xfrm>
      </p:grpSpPr>
      <p:sp>
        <p:nvSpPr>
          <p:cNvPr id="89" name="Google Shape;89;p14"/>
          <p:cNvSpPr txBox="1">
            <a:spLocks noGrp="1"/>
          </p:cNvSpPr>
          <p:nvPr>
            <p:ph type="title"/>
          </p:nvPr>
        </p:nvSpPr>
        <p:spPr>
          <a:xfrm>
            <a:off x="2575610" y="1121663"/>
            <a:ext cx="32312194" cy="40721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0" name="Google Shape;90;p14"/>
          <p:cNvSpPr txBox="1">
            <a:spLocks noGrp="1"/>
          </p:cNvSpPr>
          <p:nvPr>
            <p:ph type="body" idx="1"/>
          </p:nvPr>
        </p:nvSpPr>
        <p:spPr>
          <a:xfrm rot="5400000">
            <a:off x="12048072" y="-3864159"/>
            <a:ext cx="13367270" cy="3231219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072"/>
              </a:spcBef>
              <a:spcAft>
                <a:spcPts val="0"/>
              </a:spcAft>
              <a:buClr>
                <a:schemeClr val="dk1"/>
              </a:buClr>
              <a:buSzPts val="1800"/>
              <a:buChar char="•"/>
              <a:defRPr/>
            </a:lvl1pPr>
            <a:lvl2pPr marL="914400" lvl="1" indent="-342900" algn="l">
              <a:lnSpc>
                <a:spcPct val="90000"/>
              </a:lnSpc>
              <a:spcBef>
                <a:spcPts val="1536"/>
              </a:spcBef>
              <a:spcAft>
                <a:spcPts val="0"/>
              </a:spcAft>
              <a:buClr>
                <a:schemeClr val="dk1"/>
              </a:buClr>
              <a:buSzPts val="1800"/>
              <a:buChar char="•"/>
              <a:defRPr/>
            </a:lvl2pPr>
            <a:lvl3pPr marL="1371600" lvl="2" indent="-342900" algn="l">
              <a:lnSpc>
                <a:spcPct val="90000"/>
              </a:lnSpc>
              <a:spcBef>
                <a:spcPts val="1536"/>
              </a:spcBef>
              <a:spcAft>
                <a:spcPts val="0"/>
              </a:spcAft>
              <a:buClr>
                <a:schemeClr val="dk1"/>
              </a:buClr>
              <a:buSzPts val="1800"/>
              <a:buChar char="•"/>
              <a:defRPr/>
            </a:lvl3pPr>
            <a:lvl4pPr marL="1828800" lvl="3" indent="-342900" algn="l">
              <a:lnSpc>
                <a:spcPct val="90000"/>
              </a:lnSpc>
              <a:spcBef>
                <a:spcPts val="1536"/>
              </a:spcBef>
              <a:spcAft>
                <a:spcPts val="0"/>
              </a:spcAft>
              <a:buClr>
                <a:schemeClr val="dk1"/>
              </a:buClr>
              <a:buSzPts val="1800"/>
              <a:buChar char="•"/>
              <a:defRPr/>
            </a:lvl4pPr>
            <a:lvl5pPr marL="2286000" lvl="4" indent="-342900" algn="l">
              <a:lnSpc>
                <a:spcPct val="90000"/>
              </a:lnSpc>
              <a:spcBef>
                <a:spcPts val="1536"/>
              </a:spcBef>
              <a:spcAft>
                <a:spcPts val="0"/>
              </a:spcAft>
              <a:buClr>
                <a:schemeClr val="dk1"/>
              </a:buClr>
              <a:buSzPts val="1800"/>
              <a:buChar char="•"/>
              <a:defRPr/>
            </a:lvl5pPr>
            <a:lvl6pPr marL="2743200" lvl="5" indent="-342900" algn="l">
              <a:lnSpc>
                <a:spcPct val="90000"/>
              </a:lnSpc>
              <a:spcBef>
                <a:spcPts val="1536"/>
              </a:spcBef>
              <a:spcAft>
                <a:spcPts val="0"/>
              </a:spcAft>
              <a:buClr>
                <a:schemeClr val="dk1"/>
              </a:buClr>
              <a:buSzPts val="1800"/>
              <a:buChar char="•"/>
              <a:defRPr/>
            </a:lvl6pPr>
            <a:lvl7pPr marL="3200400" lvl="6" indent="-342900" algn="l">
              <a:lnSpc>
                <a:spcPct val="90000"/>
              </a:lnSpc>
              <a:spcBef>
                <a:spcPts val="1536"/>
              </a:spcBef>
              <a:spcAft>
                <a:spcPts val="0"/>
              </a:spcAft>
              <a:buClr>
                <a:schemeClr val="dk1"/>
              </a:buClr>
              <a:buSzPts val="1800"/>
              <a:buChar char="•"/>
              <a:defRPr/>
            </a:lvl7pPr>
            <a:lvl8pPr marL="3657600" lvl="7" indent="-342900" algn="l">
              <a:lnSpc>
                <a:spcPct val="90000"/>
              </a:lnSpc>
              <a:spcBef>
                <a:spcPts val="1536"/>
              </a:spcBef>
              <a:spcAft>
                <a:spcPts val="0"/>
              </a:spcAft>
              <a:buClr>
                <a:schemeClr val="dk1"/>
              </a:buClr>
              <a:buSzPts val="1800"/>
              <a:buChar char="•"/>
              <a:defRPr/>
            </a:lvl8pPr>
            <a:lvl9pPr marL="4114800" lvl="8" indent="-342900" algn="l">
              <a:lnSpc>
                <a:spcPct val="90000"/>
              </a:lnSpc>
              <a:spcBef>
                <a:spcPts val="1536"/>
              </a:spcBef>
              <a:spcAft>
                <a:spcPts val="0"/>
              </a:spcAft>
              <a:buClr>
                <a:schemeClr val="dk1"/>
              </a:buClr>
              <a:buSzPts val="1800"/>
              <a:buChar char="•"/>
              <a:defRPr/>
            </a:lvl9pPr>
          </a:lstStyle>
          <a:p>
            <a:endParaRPr/>
          </a:p>
        </p:txBody>
      </p:sp>
      <p:sp>
        <p:nvSpPr>
          <p:cNvPr id="91" name="Google Shape;91;p14"/>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2" name="Google Shape;92;p14"/>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14"/>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4"/>
        <p:cNvGrpSpPr/>
        <p:nvPr/>
      </p:nvGrpSpPr>
      <p:grpSpPr>
        <a:xfrm>
          <a:off x="0" y="0"/>
          <a:ext cx="0" cy="0"/>
          <a:chOff x="0" y="0"/>
          <a:chExt cx="0" cy="0"/>
        </a:xfrm>
      </p:grpSpPr>
      <p:sp>
        <p:nvSpPr>
          <p:cNvPr id="95" name="Google Shape;95;p15"/>
          <p:cNvSpPr txBox="1">
            <a:spLocks noGrp="1"/>
          </p:cNvSpPr>
          <p:nvPr>
            <p:ph type="title"/>
          </p:nvPr>
        </p:nvSpPr>
        <p:spPr>
          <a:xfrm rot="5400000">
            <a:off x="21921824" y="6009595"/>
            <a:ext cx="17853913" cy="807804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15"/>
          <p:cNvSpPr txBox="1">
            <a:spLocks noGrp="1"/>
          </p:cNvSpPr>
          <p:nvPr>
            <p:ph type="body" idx="1"/>
          </p:nvPr>
        </p:nvSpPr>
        <p:spPr>
          <a:xfrm rot="5400000">
            <a:off x="5531580" y="-1834307"/>
            <a:ext cx="17853913" cy="2376585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072"/>
              </a:spcBef>
              <a:spcAft>
                <a:spcPts val="0"/>
              </a:spcAft>
              <a:buClr>
                <a:schemeClr val="dk1"/>
              </a:buClr>
              <a:buSzPts val="1800"/>
              <a:buChar char="•"/>
              <a:defRPr/>
            </a:lvl1pPr>
            <a:lvl2pPr marL="914400" lvl="1" indent="-342900" algn="l">
              <a:lnSpc>
                <a:spcPct val="90000"/>
              </a:lnSpc>
              <a:spcBef>
                <a:spcPts val="1536"/>
              </a:spcBef>
              <a:spcAft>
                <a:spcPts val="0"/>
              </a:spcAft>
              <a:buClr>
                <a:schemeClr val="dk1"/>
              </a:buClr>
              <a:buSzPts val="1800"/>
              <a:buChar char="•"/>
              <a:defRPr/>
            </a:lvl2pPr>
            <a:lvl3pPr marL="1371600" lvl="2" indent="-342900" algn="l">
              <a:lnSpc>
                <a:spcPct val="90000"/>
              </a:lnSpc>
              <a:spcBef>
                <a:spcPts val="1536"/>
              </a:spcBef>
              <a:spcAft>
                <a:spcPts val="0"/>
              </a:spcAft>
              <a:buClr>
                <a:schemeClr val="dk1"/>
              </a:buClr>
              <a:buSzPts val="1800"/>
              <a:buChar char="•"/>
              <a:defRPr/>
            </a:lvl3pPr>
            <a:lvl4pPr marL="1828800" lvl="3" indent="-342900" algn="l">
              <a:lnSpc>
                <a:spcPct val="90000"/>
              </a:lnSpc>
              <a:spcBef>
                <a:spcPts val="1536"/>
              </a:spcBef>
              <a:spcAft>
                <a:spcPts val="0"/>
              </a:spcAft>
              <a:buClr>
                <a:schemeClr val="dk1"/>
              </a:buClr>
              <a:buSzPts val="1800"/>
              <a:buChar char="•"/>
              <a:defRPr/>
            </a:lvl4pPr>
            <a:lvl5pPr marL="2286000" lvl="4" indent="-342900" algn="l">
              <a:lnSpc>
                <a:spcPct val="90000"/>
              </a:lnSpc>
              <a:spcBef>
                <a:spcPts val="1536"/>
              </a:spcBef>
              <a:spcAft>
                <a:spcPts val="0"/>
              </a:spcAft>
              <a:buClr>
                <a:schemeClr val="dk1"/>
              </a:buClr>
              <a:buSzPts val="1800"/>
              <a:buChar char="•"/>
              <a:defRPr/>
            </a:lvl5pPr>
            <a:lvl6pPr marL="2743200" lvl="5" indent="-342900" algn="l">
              <a:lnSpc>
                <a:spcPct val="90000"/>
              </a:lnSpc>
              <a:spcBef>
                <a:spcPts val="1536"/>
              </a:spcBef>
              <a:spcAft>
                <a:spcPts val="0"/>
              </a:spcAft>
              <a:buClr>
                <a:schemeClr val="dk1"/>
              </a:buClr>
              <a:buSzPts val="1800"/>
              <a:buChar char="•"/>
              <a:defRPr/>
            </a:lvl6pPr>
            <a:lvl7pPr marL="3200400" lvl="6" indent="-342900" algn="l">
              <a:lnSpc>
                <a:spcPct val="90000"/>
              </a:lnSpc>
              <a:spcBef>
                <a:spcPts val="1536"/>
              </a:spcBef>
              <a:spcAft>
                <a:spcPts val="0"/>
              </a:spcAft>
              <a:buClr>
                <a:schemeClr val="dk1"/>
              </a:buClr>
              <a:buSzPts val="1800"/>
              <a:buChar char="•"/>
              <a:defRPr/>
            </a:lvl7pPr>
            <a:lvl8pPr marL="3657600" lvl="7" indent="-342900" algn="l">
              <a:lnSpc>
                <a:spcPct val="90000"/>
              </a:lnSpc>
              <a:spcBef>
                <a:spcPts val="1536"/>
              </a:spcBef>
              <a:spcAft>
                <a:spcPts val="0"/>
              </a:spcAft>
              <a:buClr>
                <a:schemeClr val="dk1"/>
              </a:buClr>
              <a:buSzPts val="1800"/>
              <a:buChar char="•"/>
              <a:defRPr/>
            </a:lvl8pPr>
            <a:lvl9pPr marL="4114800" lvl="8" indent="-342900" algn="l">
              <a:lnSpc>
                <a:spcPct val="90000"/>
              </a:lnSpc>
              <a:spcBef>
                <a:spcPts val="1536"/>
              </a:spcBef>
              <a:spcAft>
                <a:spcPts val="0"/>
              </a:spcAft>
              <a:buClr>
                <a:schemeClr val="dk1"/>
              </a:buClr>
              <a:buSzPts val="1800"/>
              <a:buChar char="•"/>
              <a:defRPr/>
            </a:lvl9pPr>
          </a:lstStyle>
          <a:p>
            <a:endParaRPr/>
          </a:p>
        </p:txBody>
      </p:sp>
      <p:sp>
        <p:nvSpPr>
          <p:cNvPr id="97" name="Google Shape;97;p15"/>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5"/>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15"/>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2575610" y="1121663"/>
            <a:ext cx="32312194" cy="40721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2575610" y="5608303"/>
            <a:ext cx="32312194" cy="1336727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072"/>
              </a:spcBef>
              <a:spcAft>
                <a:spcPts val="0"/>
              </a:spcAft>
              <a:buClr>
                <a:schemeClr val="dk1"/>
              </a:buClr>
              <a:buSzPts val="1800"/>
              <a:buChar char="•"/>
              <a:defRPr/>
            </a:lvl1pPr>
            <a:lvl2pPr marL="914400" lvl="1" indent="-342900" algn="l">
              <a:lnSpc>
                <a:spcPct val="90000"/>
              </a:lnSpc>
              <a:spcBef>
                <a:spcPts val="1536"/>
              </a:spcBef>
              <a:spcAft>
                <a:spcPts val="0"/>
              </a:spcAft>
              <a:buClr>
                <a:schemeClr val="dk1"/>
              </a:buClr>
              <a:buSzPts val="1800"/>
              <a:buChar char="•"/>
              <a:defRPr/>
            </a:lvl2pPr>
            <a:lvl3pPr marL="1371600" lvl="2" indent="-342900" algn="l">
              <a:lnSpc>
                <a:spcPct val="90000"/>
              </a:lnSpc>
              <a:spcBef>
                <a:spcPts val="1536"/>
              </a:spcBef>
              <a:spcAft>
                <a:spcPts val="0"/>
              </a:spcAft>
              <a:buClr>
                <a:schemeClr val="dk1"/>
              </a:buClr>
              <a:buSzPts val="1800"/>
              <a:buChar char="•"/>
              <a:defRPr/>
            </a:lvl3pPr>
            <a:lvl4pPr marL="1828800" lvl="3" indent="-342900" algn="l">
              <a:lnSpc>
                <a:spcPct val="90000"/>
              </a:lnSpc>
              <a:spcBef>
                <a:spcPts val="1536"/>
              </a:spcBef>
              <a:spcAft>
                <a:spcPts val="0"/>
              </a:spcAft>
              <a:buClr>
                <a:schemeClr val="dk1"/>
              </a:buClr>
              <a:buSzPts val="1800"/>
              <a:buChar char="•"/>
              <a:defRPr/>
            </a:lvl4pPr>
            <a:lvl5pPr marL="2286000" lvl="4" indent="-342900" algn="l">
              <a:lnSpc>
                <a:spcPct val="90000"/>
              </a:lnSpc>
              <a:spcBef>
                <a:spcPts val="1536"/>
              </a:spcBef>
              <a:spcAft>
                <a:spcPts val="0"/>
              </a:spcAft>
              <a:buClr>
                <a:schemeClr val="dk1"/>
              </a:buClr>
              <a:buSzPts val="1800"/>
              <a:buChar char="•"/>
              <a:defRPr/>
            </a:lvl5pPr>
            <a:lvl6pPr marL="2743200" lvl="5" indent="-342900" algn="l">
              <a:lnSpc>
                <a:spcPct val="90000"/>
              </a:lnSpc>
              <a:spcBef>
                <a:spcPts val="1536"/>
              </a:spcBef>
              <a:spcAft>
                <a:spcPts val="0"/>
              </a:spcAft>
              <a:buClr>
                <a:schemeClr val="dk1"/>
              </a:buClr>
              <a:buSzPts val="1800"/>
              <a:buChar char="•"/>
              <a:defRPr/>
            </a:lvl6pPr>
            <a:lvl7pPr marL="3200400" lvl="6" indent="-342900" algn="l">
              <a:lnSpc>
                <a:spcPct val="90000"/>
              </a:lnSpc>
              <a:spcBef>
                <a:spcPts val="1536"/>
              </a:spcBef>
              <a:spcAft>
                <a:spcPts val="0"/>
              </a:spcAft>
              <a:buClr>
                <a:schemeClr val="dk1"/>
              </a:buClr>
              <a:buSzPts val="1800"/>
              <a:buChar char="•"/>
              <a:defRPr/>
            </a:lvl7pPr>
            <a:lvl8pPr marL="3657600" lvl="7" indent="-342900" algn="l">
              <a:lnSpc>
                <a:spcPct val="90000"/>
              </a:lnSpc>
              <a:spcBef>
                <a:spcPts val="1536"/>
              </a:spcBef>
              <a:spcAft>
                <a:spcPts val="0"/>
              </a:spcAft>
              <a:buClr>
                <a:schemeClr val="dk1"/>
              </a:buClr>
              <a:buSzPts val="1800"/>
              <a:buChar char="•"/>
              <a:defRPr/>
            </a:lvl8pPr>
            <a:lvl9pPr marL="4114800" lvl="8" indent="-342900" algn="l">
              <a:lnSpc>
                <a:spcPct val="90000"/>
              </a:lnSpc>
              <a:spcBef>
                <a:spcPts val="1536"/>
              </a:spcBef>
              <a:spcAft>
                <a:spcPts val="0"/>
              </a:spcAft>
              <a:buClr>
                <a:schemeClr val="dk1"/>
              </a:buClr>
              <a:buSzPts val="1800"/>
              <a:buChar char="•"/>
              <a:defRPr/>
            </a:lvl9pPr>
          </a:lstStyle>
          <a:p>
            <a:endParaRPr/>
          </a:p>
        </p:txBody>
      </p:sp>
      <p:sp>
        <p:nvSpPr>
          <p:cNvPr id="40" name="Google Shape;40;p6"/>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6"/>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2556097" y="5252301"/>
            <a:ext cx="32312194" cy="8763582"/>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432"/>
              <a:buFont typeface="Calibri"/>
              <a:buNone/>
              <a:defRPr sz="18432"/>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7"/>
          <p:cNvSpPr txBox="1">
            <a:spLocks noGrp="1"/>
          </p:cNvSpPr>
          <p:nvPr>
            <p:ph type="body" idx="1"/>
          </p:nvPr>
        </p:nvSpPr>
        <p:spPr>
          <a:xfrm>
            <a:off x="2556097" y="14098791"/>
            <a:ext cx="32312194" cy="460856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072"/>
              </a:spcBef>
              <a:spcAft>
                <a:spcPts val="0"/>
              </a:spcAft>
              <a:buClr>
                <a:srgbClr val="888888"/>
              </a:buClr>
              <a:buSzPts val="7373"/>
              <a:buNone/>
              <a:defRPr sz="7373">
                <a:solidFill>
                  <a:srgbClr val="888888"/>
                </a:solidFill>
              </a:defRPr>
            </a:lvl1pPr>
            <a:lvl2pPr marL="914400" lvl="1" indent="-228600" algn="l">
              <a:lnSpc>
                <a:spcPct val="90000"/>
              </a:lnSpc>
              <a:spcBef>
                <a:spcPts val="1536"/>
              </a:spcBef>
              <a:spcAft>
                <a:spcPts val="0"/>
              </a:spcAft>
              <a:buClr>
                <a:srgbClr val="888888"/>
              </a:buClr>
              <a:buSzPts val="6144"/>
              <a:buNone/>
              <a:defRPr sz="6144">
                <a:solidFill>
                  <a:srgbClr val="888888"/>
                </a:solidFill>
              </a:defRPr>
            </a:lvl2pPr>
            <a:lvl3pPr marL="1371600" lvl="2" indent="-228600" algn="l">
              <a:lnSpc>
                <a:spcPct val="90000"/>
              </a:lnSpc>
              <a:spcBef>
                <a:spcPts val="1536"/>
              </a:spcBef>
              <a:spcAft>
                <a:spcPts val="0"/>
              </a:spcAft>
              <a:buClr>
                <a:srgbClr val="888888"/>
              </a:buClr>
              <a:buSzPts val="5530"/>
              <a:buNone/>
              <a:defRPr sz="5530">
                <a:solidFill>
                  <a:srgbClr val="888888"/>
                </a:solidFill>
              </a:defRPr>
            </a:lvl3pPr>
            <a:lvl4pPr marL="1828800" lvl="3" indent="-228600" algn="l">
              <a:lnSpc>
                <a:spcPct val="90000"/>
              </a:lnSpc>
              <a:spcBef>
                <a:spcPts val="1536"/>
              </a:spcBef>
              <a:spcAft>
                <a:spcPts val="0"/>
              </a:spcAft>
              <a:buClr>
                <a:srgbClr val="888888"/>
              </a:buClr>
              <a:buSzPts val="4915"/>
              <a:buNone/>
              <a:defRPr sz="4915">
                <a:solidFill>
                  <a:srgbClr val="888888"/>
                </a:solidFill>
              </a:defRPr>
            </a:lvl4pPr>
            <a:lvl5pPr marL="2286000" lvl="4" indent="-228600" algn="l">
              <a:lnSpc>
                <a:spcPct val="90000"/>
              </a:lnSpc>
              <a:spcBef>
                <a:spcPts val="1536"/>
              </a:spcBef>
              <a:spcAft>
                <a:spcPts val="0"/>
              </a:spcAft>
              <a:buClr>
                <a:srgbClr val="888888"/>
              </a:buClr>
              <a:buSzPts val="4915"/>
              <a:buNone/>
              <a:defRPr sz="4915">
                <a:solidFill>
                  <a:srgbClr val="888888"/>
                </a:solidFill>
              </a:defRPr>
            </a:lvl5pPr>
            <a:lvl6pPr marL="2743200" lvl="5" indent="-228600" algn="l">
              <a:lnSpc>
                <a:spcPct val="90000"/>
              </a:lnSpc>
              <a:spcBef>
                <a:spcPts val="1536"/>
              </a:spcBef>
              <a:spcAft>
                <a:spcPts val="0"/>
              </a:spcAft>
              <a:buClr>
                <a:srgbClr val="888888"/>
              </a:buClr>
              <a:buSzPts val="4915"/>
              <a:buNone/>
              <a:defRPr sz="4915">
                <a:solidFill>
                  <a:srgbClr val="888888"/>
                </a:solidFill>
              </a:defRPr>
            </a:lvl6pPr>
            <a:lvl7pPr marL="3200400" lvl="6" indent="-228600" algn="l">
              <a:lnSpc>
                <a:spcPct val="90000"/>
              </a:lnSpc>
              <a:spcBef>
                <a:spcPts val="1536"/>
              </a:spcBef>
              <a:spcAft>
                <a:spcPts val="0"/>
              </a:spcAft>
              <a:buClr>
                <a:srgbClr val="888888"/>
              </a:buClr>
              <a:buSzPts val="4915"/>
              <a:buNone/>
              <a:defRPr sz="4915">
                <a:solidFill>
                  <a:srgbClr val="888888"/>
                </a:solidFill>
              </a:defRPr>
            </a:lvl7pPr>
            <a:lvl8pPr marL="3657600" lvl="7" indent="-228600" algn="l">
              <a:lnSpc>
                <a:spcPct val="90000"/>
              </a:lnSpc>
              <a:spcBef>
                <a:spcPts val="1536"/>
              </a:spcBef>
              <a:spcAft>
                <a:spcPts val="0"/>
              </a:spcAft>
              <a:buClr>
                <a:srgbClr val="888888"/>
              </a:buClr>
              <a:buSzPts val="4915"/>
              <a:buNone/>
              <a:defRPr sz="4915">
                <a:solidFill>
                  <a:srgbClr val="888888"/>
                </a:solidFill>
              </a:defRPr>
            </a:lvl8pPr>
            <a:lvl9pPr marL="4114800" lvl="8" indent="-228600" algn="l">
              <a:lnSpc>
                <a:spcPct val="90000"/>
              </a:lnSpc>
              <a:spcBef>
                <a:spcPts val="1536"/>
              </a:spcBef>
              <a:spcAft>
                <a:spcPts val="0"/>
              </a:spcAft>
              <a:buClr>
                <a:srgbClr val="888888"/>
              </a:buClr>
              <a:buSzPts val="4915"/>
              <a:buNone/>
              <a:defRPr sz="4915">
                <a:solidFill>
                  <a:srgbClr val="888888"/>
                </a:solidFill>
              </a:defRPr>
            </a:lvl9pPr>
          </a:lstStyle>
          <a:p>
            <a:endParaRPr/>
          </a:p>
        </p:txBody>
      </p:sp>
      <p:sp>
        <p:nvSpPr>
          <p:cNvPr id="46" name="Google Shape;46;p7"/>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2575610" y="1121663"/>
            <a:ext cx="32312194" cy="40721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2575609" y="5608303"/>
            <a:ext cx="15921951" cy="1336727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072"/>
              </a:spcBef>
              <a:spcAft>
                <a:spcPts val="0"/>
              </a:spcAft>
              <a:buClr>
                <a:schemeClr val="dk1"/>
              </a:buClr>
              <a:buSzPts val="1800"/>
              <a:buChar char="•"/>
              <a:defRPr/>
            </a:lvl1pPr>
            <a:lvl2pPr marL="914400" lvl="1" indent="-342900" algn="l">
              <a:lnSpc>
                <a:spcPct val="90000"/>
              </a:lnSpc>
              <a:spcBef>
                <a:spcPts val="1536"/>
              </a:spcBef>
              <a:spcAft>
                <a:spcPts val="0"/>
              </a:spcAft>
              <a:buClr>
                <a:schemeClr val="dk1"/>
              </a:buClr>
              <a:buSzPts val="1800"/>
              <a:buChar char="•"/>
              <a:defRPr/>
            </a:lvl2pPr>
            <a:lvl3pPr marL="1371600" lvl="2" indent="-342900" algn="l">
              <a:lnSpc>
                <a:spcPct val="90000"/>
              </a:lnSpc>
              <a:spcBef>
                <a:spcPts val="1536"/>
              </a:spcBef>
              <a:spcAft>
                <a:spcPts val="0"/>
              </a:spcAft>
              <a:buClr>
                <a:schemeClr val="dk1"/>
              </a:buClr>
              <a:buSzPts val="1800"/>
              <a:buChar char="•"/>
              <a:defRPr/>
            </a:lvl3pPr>
            <a:lvl4pPr marL="1828800" lvl="3" indent="-342900" algn="l">
              <a:lnSpc>
                <a:spcPct val="90000"/>
              </a:lnSpc>
              <a:spcBef>
                <a:spcPts val="1536"/>
              </a:spcBef>
              <a:spcAft>
                <a:spcPts val="0"/>
              </a:spcAft>
              <a:buClr>
                <a:schemeClr val="dk1"/>
              </a:buClr>
              <a:buSzPts val="1800"/>
              <a:buChar char="•"/>
              <a:defRPr/>
            </a:lvl4pPr>
            <a:lvl5pPr marL="2286000" lvl="4" indent="-342900" algn="l">
              <a:lnSpc>
                <a:spcPct val="90000"/>
              </a:lnSpc>
              <a:spcBef>
                <a:spcPts val="1536"/>
              </a:spcBef>
              <a:spcAft>
                <a:spcPts val="0"/>
              </a:spcAft>
              <a:buClr>
                <a:schemeClr val="dk1"/>
              </a:buClr>
              <a:buSzPts val="1800"/>
              <a:buChar char="•"/>
              <a:defRPr/>
            </a:lvl5pPr>
            <a:lvl6pPr marL="2743200" lvl="5" indent="-342900" algn="l">
              <a:lnSpc>
                <a:spcPct val="90000"/>
              </a:lnSpc>
              <a:spcBef>
                <a:spcPts val="1536"/>
              </a:spcBef>
              <a:spcAft>
                <a:spcPts val="0"/>
              </a:spcAft>
              <a:buClr>
                <a:schemeClr val="dk1"/>
              </a:buClr>
              <a:buSzPts val="1800"/>
              <a:buChar char="•"/>
              <a:defRPr/>
            </a:lvl6pPr>
            <a:lvl7pPr marL="3200400" lvl="6" indent="-342900" algn="l">
              <a:lnSpc>
                <a:spcPct val="90000"/>
              </a:lnSpc>
              <a:spcBef>
                <a:spcPts val="1536"/>
              </a:spcBef>
              <a:spcAft>
                <a:spcPts val="0"/>
              </a:spcAft>
              <a:buClr>
                <a:schemeClr val="dk1"/>
              </a:buClr>
              <a:buSzPts val="1800"/>
              <a:buChar char="•"/>
              <a:defRPr/>
            </a:lvl7pPr>
            <a:lvl8pPr marL="3657600" lvl="7" indent="-342900" algn="l">
              <a:lnSpc>
                <a:spcPct val="90000"/>
              </a:lnSpc>
              <a:spcBef>
                <a:spcPts val="1536"/>
              </a:spcBef>
              <a:spcAft>
                <a:spcPts val="0"/>
              </a:spcAft>
              <a:buClr>
                <a:schemeClr val="dk1"/>
              </a:buClr>
              <a:buSzPts val="1800"/>
              <a:buChar char="•"/>
              <a:defRPr/>
            </a:lvl8pPr>
            <a:lvl9pPr marL="4114800" lvl="8" indent="-342900" algn="l">
              <a:lnSpc>
                <a:spcPct val="90000"/>
              </a:lnSpc>
              <a:spcBef>
                <a:spcPts val="1536"/>
              </a:spcBef>
              <a:spcAft>
                <a:spcPts val="0"/>
              </a:spcAft>
              <a:buClr>
                <a:schemeClr val="dk1"/>
              </a:buClr>
              <a:buSzPts val="1800"/>
              <a:buChar char="•"/>
              <a:defRPr/>
            </a:lvl9pPr>
          </a:lstStyle>
          <a:p>
            <a:endParaRPr/>
          </a:p>
        </p:txBody>
      </p:sp>
      <p:sp>
        <p:nvSpPr>
          <p:cNvPr id="52" name="Google Shape;52;p8"/>
          <p:cNvSpPr txBox="1">
            <a:spLocks noGrp="1"/>
          </p:cNvSpPr>
          <p:nvPr>
            <p:ph type="body" idx="2"/>
          </p:nvPr>
        </p:nvSpPr>
        <p:spPr>
          <a:xfrm>
            <a:off x="18965853" y="5608303"/>
            <a:ext cx="15921951" cy="1336727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072"/>
              </a:spcBef>
              <a:spcAft>
                <a:spcPts val="0"/>
              </a:spcAft>
              <a:buClr>
                <a:schemeClr val="dk1"/>
              </a:buClr>
              <a:buSzPts val="1800"/>
              <a:buChar char="•"/>
              <a:defRPr/>
            </a:lvl1pPr>
            <a:lvl2pPr marL="914400" lvl="1" indent="-342900" algn="l">
              <a:lnSpc>
                <a:spcPct val="90000"/>
              </a:lnSpc>
              <a:spcBef>
                <a:spcPts val="1536"/>
              </a:spcBef>
              <a:spcAft>
                <a:spcPts val="0"/>
              </a:spcAft>
              <a:buClr>
                <a:schemeClr val="dk1"/>
              </a:buClr>
              <a:buSzPts val="1800"/>
              <a:buChar char="•"/>
              <a:defRPr/>
            </a:lvl2pPr>
            <a:lvl3pPr marL="1371600" lvl="2" indent="-342900" algn="l">
              <a:lnSpc>
                <a:spcPct val="90000"/>
              </a:lnSpc>
              <a:spcBef>
                <a:spcPts val="1536"/>
              </a:spcBef>
              <a:spcAft>
                <a:spcPts val="0"/>
              </a:spcAft>
              <a:buClr>
                <a:schemeClr val="dk1"/>
              </a:buClr>
              <a:buSzPts val="1800"/>
              <a:buChar char="•"/>
              <a:defRPr/>
            </a:lvl3pPr>
            <a:lvl4pPr marL="1828800" lvl="3" indent="-342900" algn="l">
              <a:lnSpc>
                <a:spcPct val="90000"/>
              </a:lnSpc>
              <a:spcBef>
                <a:spcPts val="1536"/>
              </a:spcBef>
              <a:spcAft>
                <a:spcPts val="0"/>
              </a:spcAft>
              <a:buClr>
                <a:schemeClr val="dk1"/>
              </a:buClr>
              <a:buSzPts val="1800"/>
              <a:buChar char="•"/>
              <a:defRPr/>
            </a:lvl4pPr>
            <a:lvl5pPr marL="2286000" lvl="4" indent="-342900" algn="l">
              <a:lnSpc>
                <a:spcPct val="90000"/>
              </a:lnSpc>
              <a:spcBef>
                <a:spcPts val="1536"/>
              </a:spcBef>
              <a:spcAft>
                <a:spcPts val="0"/>
              </a:spcAft>
              <a:buClr>
                <a:schemeClr val="dk1"/>
              </a:buClr>
              <a:buSzPts val="1800"/>
              <a:buChar char="•"/>
              <a:defRPr/>
            </a:lvl5pPr>
            <a:lvl6pPr marL="2743200" lvl="5" indent="-342900" algn="l">
              <a:lnSpc>
                <a:spcPct val="90000"/>
              </a:lnSpc>
              <a:spcBef>
                <a:spcPts val="1536"/>
              </a:spcBef>
              <a:spcAft>
                <a:spcPts val="0"/>
              </a:spcAft>
              <a:buClr>
                <a:schemeClr val="dk1"/>
              </a:buClr>
              <a:buSzPts val="1800"/>
              <a:buChar char="•"/>
              <a:defRPr/>
            </a:lvl6pPr>
            <a:lvl7pPr marL="3200400" lvl="6" indent="-342900" algn="l">
              <a:lnSpc>
                <a:spcPct val="90000"/>
              </a:lnSpc>
              <a:spcBef>
                <a:spcPts val="1536"/>
              </a:spcBef>
              <a:spcAft>
                <a:spcPts val="0"/>
              </a:spcAft>
              <a:buClr>
                <a:schemeClr val="dk1"/>
              </a:buClr>
              <a:buSzPts val="1800"/>
              <a:buChar char="•"/>
              <a:defRPr/>
            </a:lvl7pPr>
            <a:lvl8pPr marL="3657600" lvl="7" indent="-342900" algn="l">
              <a:lnSpc>
                <a:spcPct val="90000"/>
              </a:lnSpc>
              <a:spcBef>
                <a:spcPts val="1536"/>
              </a:spcBef>
              <a:spcAft>
                <a:spcPts val="0"/>
              </a:spcAft>
              <a:buClr>
                <a:schemeClr val="dk1"/>
              </a:buClr>
              <a:buSzPts val="1800"/>
              <a:buChar char="•"/>
              <a:defRPr/>
            </a:lvl8pPr>
            <a:lvl9pPr marL="4114800" lvl="8" indent="-342900" algn="l">
              <a:lnSpc>
                <a:spcPct val="90000"/>
              </a:lnSpc>
              <a:spcBef>
                <a:spcPts val="1536"/>
              </a:spcBef>
              <a:spcAft>
                <a:spcPts val="0"/>
              </a:spcAft>
              <a:buClr>
                <a:schemeClr val="dk1"/>
              </a:buClr>
              <a:buSzPts val="1800"/>
              <a:buChar char="•"/>
              <a:defRPr/>
            </a:lvl9pPr>
          </a:lstStyle>
          <a:p>
            <a:endParaRPr/>
          </a:p>
        </p:txBody>
      </p:sp>
      <p:sp>
        <p:nvSpPr>
          <p:cNvPr id="53" name="Google Shape;53;p8"/>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8"/>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8"/>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6"/>
        <p:cNvGrpSpPr/>
        <p:nvPr/>
      </p:nvGrpSpPr>
      <p:grpSpPr>
        <a:xfrm>
          <a:off x="0" y="0"/>
          <a:ext cx="0" cy="0"/>
          <a:chOff x="0" y="0"/>
          <a:chExt cx="0" cy="0"/>
        </a:xfrm>
      </p:grpSpPr>
      <p:sp>
        <p:nvSpPr>
          <p:cNvPr id="57" name="Google Shape;57;p9"/>
          <p:cNvSpPr txBox="1">
            <a:spLocks noGrp="1"/>
          </p:cNvSpPr>
          <p:nvPr>
            <p:ph type="title"/>
          </p:nvPr>
        </p:nvSpPr>
        <p:spPr>
          <a:xfrm>
            <a:off x="2580489" y="1121663"/>
            <a:ext cx="32312194" cy="40721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2580491" y="5164517"/>
            <a:ext cx="15848778" cy="253105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072"/>
              </a:spcBef>
              <a:spcAft>
                <a:spcPts val="0"/>
              </a:spcAft>
              <a:buClr>
                <a:schemeClr val="dk1"/>
              </a:buClr>
              <a:buSzPts val="7373"/>
              <a:buNone/>
              <a:defRPr sz="7373" b="1"/>
            </a:lvl1pPr>
            <a:lvl2pPr marL="914400" lvl="1" indent="-228600" algn="l">
              <a:lnSpc>
                <a:spcPct val="90000"/>
              </a:lnSpc>
              <a:spcBef>
                <a:spcPts val="1536"/>
              </a:spcBef>
              <a:spcAft>
                <a:spcPts val="0"/>
              </a:spcAft>
              <a:buClr>
                <a:schemeClr val="dk1"/>
              </a:buClr>
              <a:buSzPts val="6144"/>
              <a:buNone/>
              <a:defRPr sz="6144" b="1"/>
            </a:lvl2pPr>
            <a:lvl3pPr marL="1371600" lvl="2" indent="-228600" algn="l">
              <a:lnSpc>
                <a:spcPct val="90000"/>
              </a:lnSpc>
              <a:spcBef>
                <a:spcPts val="1536"/>
              </a:spcBef>
              <a:spcAft>
                <a:spcPts val="0"/>
              </a:spcAft>
              <a:buClr>
                <a:schemeClr val="dk1"/>
              </a:buClr>
              <a:buSzPts val="5530"/>
              <a:buNone/>
              <a:defRPr sz="5530" b="1"/>
            </a:lvl3pPr>
            <a:lvl4pPr marL="1828800" lvl="3" indent="-228600" algn="l">
              <a:lnSpc>
                <a:spcPct val="90000"/>
              </a:lnSpc>
              <a:spcBef>
                <a:spcPts val="1536"/>
              </a:spcBef>
              <a:spcAft>
                <a:spcPts val="0"/>
              </a:spcAft>
              <a:buClr>
                <a:schemeClr val="dk1"/>
              </a:buClr>
              <a:buSzPts val="4915"/>
              <a:buNone/>
              <a:defRPr sz="4915" b="1"/>
            </a:lvl4pPr>
            <a:lvl5pPr marL="2286000" lvl="4" indent="-228600" algn="l">
              <a:lnSpc>
                <a:spcPct val="90000"/>
              </a:lnSpc>
              <a:spcBef>
                <a:spcPts val="1536"/>
              </a:spcBef>
              <a:spcAft>
                <a:spcPts val="0"/>
              </a:spcAft>
              <a:buClr>
                <a:schemeClr val="dk1"/>
              </a:buClr>
              <a:buSzPts val="4915"/>
              <a:buNone/>
              <a:defRPr sz="4915" b="1"/>
            </a:lvl5pPr>
            <a:lvl6pPr marL="2743200" lvl="5" indent="-228600" algn="l">
              <a:lnSpc>
                <a:spcPct val="90000"/>
              </a:lnSpc>
              <a:spcBef>
                <a:spcPts val="1536"/>
              </a:spcBef>
              <a:spcAft>
                <a:spcPts val="0"/>
              </a:spcAft>
              <a:buClr>
                <a:schemeClr val="dk1"/>
              </a:buClr>
              <a:buSzPts val="4915"/>
              <a:buNone/>
              <a:defRPr sz="4915" b="1"/>
            </a:lvl6pPr>
            <a:lvl7pPr marL="3200400" lvl="6" indent="-228600" algn="l">
              <a:lnSpc>
                <a:spcPct val="90000"/>
              </a:lnSpc>
              <a:spcBef>
                <a:spcPts val="1536"/>
              </a:spcBef>
              <a:spcAft>
                <a:spcPts val="0"/>
              </a:spcAft>
              <a:buClr>
                <a:schemeClr val="dk1"/>
              </a:buClr>
              <a:buSzPts val="4915"/>
              <a:buNone/>
              <a:defRPr sz="4915" b="1"/>
            </a:lvl7pPr>
            <a:lvl8pPr marL="3657600" lvl="7" indent="-228600" algn="l">
              <a:lnSpc>
                <a:spcPct val="90000"/>
              </a:lnSpc>
              <a:spcBef>
                <a:spcPts val="1536"/>
              </a:spcBef>
              <a:spcAft>
                <a:spcPts val="0"/>
              </a:spcAft>
              <a:buClr>
                <a:schemeClr val="dk1"/>
              </a:buClr>
              <a:buSzPts val="4915"/>
              <a:buNone/>
              <a:defRPr sz="4915" b="1"/>
            </a:lvl8pPr>
            <a:lvl9pPr marL="4114800" lvl="8" indent="-228600" algn="l">
              <a:lnSpc>
                <a:spcPct val="90000"/>
              </a:lnSpc>
              <a:spcBef>
                <a:spcPts val="1536"/>
              </a:spcBef>
              <a:spcAft>
                <a:spcPts val="0"/>
              </a:spcAft>
              <a:buClr>
                <a:schemeClr val="dk1"/>
              </a:buClr>
              <a:buSzPts val="4915"/>
              <a:buNone/>
              <a:defRPr sz="4915" b="1"/>
            </a:lvl9pPr>
          </a:lstStyle>
          <a:p>
            <a:endParaRPr/>
          </a:p>
        </p:txBody>
      </p:sp>
      <p:sp>
        <p:nvSpPr>
          <p:cNvPr id="59" name="Google Shape;59;p9"/>
          <p:cNvSpPr txBox="1">
            <a:spLocks noGrp="1"/>
          </p:cNvSpPr>
          <p:nvPr>
            <p:ph type="body" idx="2"/>
          </p:nvPr>
        </p:nvSpPr>
        <p:spPr>
          <a:xfrm>
            <a:off x="2580491" y="7695568"/>
            <a:ext cx="15848778" cy="1131902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072"/>
              </a:spcBef>
              <a:spcAft>
                <a:spcPts val="0"/>
              </a:spcAft>
              <a:buClr>
                <a:schemeClr val="dk1"/>
              </a:buClr>
              <a:buSzPts val="1800"/>
              <a:buChar char="•"/>
              <a:defRPr/>
            </a:lvl1pPr>
            <a:lvl2pPr marL="914400" lvl="1" indent="-342900" algn="l">
              <a:lnSpc>
                <a:spcPct val="90000"/>
              </a:lnSpc>
              <a:spcBef>
                <a:spcPts val="1536"/>
              </a:spcBef>
              <a:spcAft>
                <a:spcPts val="0"/>
              </a:spcAft>
              <a:buClr>
                <a:schemeClr val="dk1"/>
              </a:buClr>
              <a:buSzPts val="1800"/>
              <a:buChar char="•"/>
              <a:defRPr/>
            </a:lvl2pPr>
            <a:lvl3pPr marL="1371600" lvl="2" indent="-342900" algn="l">
              <a:lnSpc>
                <a:spcPct val="90000"/>
              </a:lnSpc>
              <a:spcBef>
                <a:spcPts val="1536"/>
              </a:spcBef>
              <a:spcAft>
                <a:spcPts val="0"/>
              </a:spcAft>
              <a:buClr>
                <a:schemeClr val="dk1"/>
              </a:buClr>
              <a:buSzPts val="1800"/>
              <a:buChar char="•"/>
              <a:defRPr/>
            </a:lvl3pPr>
            <a:lvl4pPr marL="1828800" lvl="3" indent="-342900" algn="l">
              <a:lnSpc>
                <a:spcPct val="90000"/>
              </a:lnSpc>
              <a:spcBef>
                <a:spcPts val="1536"/>
              </a:spcBef>
              <a:spcAft>
                <a:spcPts val="0"/>
              </a:spcAft>
              <a:buClr>
                <a:schemeClr val="dk1"/>
              </a:buClr>
              <a:buSzPts val="1800"/>
              <a:buChar char="•"/>
              <a:defRPr/>
            </a:lvl4pPr>
            <a:lvl5pPr marL="2286000" lvl="4" indent="-342900" algn="l">
              <a:lnSpc>
                <a:spcPct val="90000"/>
              </a:lnSpc>
              <a:spcBef>
                <a:spcPts val="1536"/>
              </a:spcBef>
              <a:spcAft>
                <a:spcPts val="0"/>
              </a:spcAft>
              <a:buClr>
                <a:schemeClr val="dk1"/>
              </a:buClr>
              <a:buSzPts val="1800"/>
              <a:buChar char="•"/>
              <a:defRPr/>
            </a:lvl5pPr>
            <a:lvl6pPr marL="2743200" lvl="5" indent="-342900" algn="l">
              <a:lnSpc>
                <a:spcPct val="90000"/>
              </a:lnSpc>
              <a:spcBef>
                <a:spcPts val="1536"/>
              </a:spcBef>
              <a:spcAft>
                <a:spcPts val="0"/>
              </a:spcAft>
              <a:buClr>
                <a:schemeClr val="dk1"/>
              </a:buClr>
              <a:buSzPts val="1800"/>
              <a:buChar char="•"/>
              <a:defRPr/>
            </a:lvl6pPr>
            <a:lvl7pPr marL="3200400" lvl="6" indent="-342900" algn="l">
              <a:lnSpc>
                <a:spcPct val="90000"/>
              </a:lnSpc>
              <a:spcBef>
                <a:spcPts val="1536"/>
              </a:spcBef>
              <a:spcAft>
                <a:spcPts val="0"/>
              </a:spcAft>
              <a:buClr>
                <a:schemeClr val="dk1"/>
              </a:buClr>
              <a:buSzPts val="1800"/>
              <a:buChar char="•"/>
              <a:defRPr/>
            </a:lvl7pPr>
            <a:lvl8pPr marL="3657600" lvl="7" indent="-342900" algn="l">
              <a:lnSpc>
                <a:spcPct val="90000"/>
              </a:lnSpc>
              <a:spcBef>
                <a:spcPts val="1536"/>
              </a:spcBef>
              <a:spcAft>
                <a:spcPts val="0"/>
              </a:spcAft>
              <a:buClr>
                <a:schemeClr val="dk1"/>
              </a:buClr>
              <a:buSzPts val="1800"/>
              <a:buChar char="•"/>
              <a:defRPr/>
            </a:lvl8pPr>
            <a:lvl9pPr marL="4114800" lvl="8" indent="-342900" algn="l">
              <a:lnSpc>
                <a:spcPct val="90000"/>
              </a:lnSpc>
              <a:spcBef>
                <a:spcPts val="1536"/>
              </a:spcBef>
              <a:spcAft>
                <a:spcPts val="0"/>
              </a:spcAft>
              <a:buClr>
                <a:schemeClr val="dk1"/>
              </a:buClr>
              <a:buSzPts val="1800"/>
              <a:buChar char="•"/>
              <a:defRPr/>
            </a:lvl9pPr>
          </a:lstStyle>
          <a:p>
            <a:endParaRPr/>
          </a:p>
        </p:txBody>
      </p:sp>
      <p:sp>
        <p:nvSpPr>
          <p:cNvPr id="60" name="Google Shape;60;p9"/>
          <p:cNvSpPr txBox="1">
            <a:spLocks noGrp="1"/>
          </p:cNvSpPr>
          <p:nvPr>
            <p:ph type="body" idx="3"/>
          </p:nvPr>
        </p:nvSpPr>
        <p:spPr>
          <a:xfrm>
            <a:off x="18965853" y="5164517"/>
            <a:ext cx="15926830" cy="253105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3072"/>
              </a:spcBef>
              <a:spcAft>
                <a:spcPts val="0"/>
              </a:spcAft>
              <a:buClr>
                <a:schemeClr val="dk1"/>
              </a:buClr>
              <a:buSzPts val="7373"/>
              <a:buNone/>
              <a:defRPr sz="7373" b="1"/>
            </a:lvl1pPr>
            <a:lvl2pPr marL="914400" lvl="1" indent="-228600" algn="l">
              <a:lnSpc>
                <a:spcPct val="90000"/>
              </a:lnSpc>
              <a:spcBef>
                <a:spcPts val="1536"/>
              </a:spcBef>
              <a:spcAft>
                <a:spcPts val="0"/>
              </a:spcAft>
              <a:buClr>
                <a:schemeClr val="dk1"/>
              </a:buClr>
              <a:buSzPts val="6144"/>
              <a:buNone/>
              <a:defRPr sz="6144" b="1"/>
            </a:lvl2pPr>
            <a:lvl3pPr marL="1371600" lvl="2" indent="-228600" algn="l">
              <a:lnSpc>
                <a:spcPct val="90000"/>
              </a:lnSpc>
              <a:spcBef>
                <a:spcPts val="1536"/>
              </a:spcBef>
              <a:spcAft>
                <a:spcPts val="0"/>
              </a:spcAft>
              <a:buClr>
                <a:schemeClr val="dk1"/>
              </a:buClr>
              <a:buSzPts val="5530"/>
              <a:buNone/>
              <a:defRPr sz="5530" b="1"/>
            </a:lvl3pPr>
            <a:lvl4pPr marL="1828800" lvl="3" indent="-228600" algn="l">
              <a:lnSpc>
                <a:spcPct val="90000"/>
              </a:lnSpc>
              <a:spcBef>
                <a:spcPts val="1536"/>
              </a:spcBef>
              <a:spcAft>
                <a:spcPts val="0"/>
              </a:spcAft>
              <a:buClr>
                <a:schemeClr val="dk1"/>
              </a:buClr>
              <a:buSzPts val="4915"/>
              <a:buNone/>
              <a:defRPr sz="4915" b="1"/>
            </a:lvl4pPr>
            <a:lvl5pPr marL="2286000" lvl="4" indent="-228600" algn="l">
              <a:lnSpc>
                <a:spcPct val="90000"/>
              </a:lnSpc>
              <a:spcBef>
                <a:spcPts val="1536"/>
              </a:spcBef>
              <a:spcAft>
                <a:spcPts val="0"/>
              </a:spcAft>
              <a:buClr>
                <a:schemeClr val="dk1"/>
              </a:buClr>
              <a:buSzPts val="4915"/>
              <a:buNone/>
              <a:defRPr sz="4915" b="1"/>
            </a:lvl5pPr>
            <a:lvl6pPr marL="2743200" lvl="5" indent="-228600" algn="l">
              <a:lnSpc>
                <a:spcPct val="90000"/>
              </a:lnSpc>
              <a:spcBef>
                <a:spcPts val="1536"/>
              </a:spcBef>
              <a:spcAft>
                <a:spcPts val="0"/>
              </a:spcAft>
              <a:buClr>
                <a:schemeClr val="dk1"/>
              </a:buClr>
              <a:buSzPts val="4915"/>
              <a:buNone/>
              <a:defRPr sz="4915" b="1"/>
            </a:lvl6pPr>
            <a:lvl7pPr marL="3200400" lvl="6" indent="-228600" algn="l">
              <a:lnSpc>
                <a:spcPct val="90000"/>
              </a:lnSpc>
              <a:spcBef>
                <a:spcPts val="1536"/>
              </a:spcBef>
              <a:spcAft>
                <a:spcPts val="0"/>
              </a:spcAft>
              <a:buClr>
                <a:schemeClr val="dk1"/>
              </a:buClr>
              <a:buSzPts val="4915"/>
              <a:buNone/>
              <a:defRPr sz="4915" b="1"/>
            </a:lvl7pPr>
            <a:lvl8pPr marL="3657600" lvl="7" indent="-228600" algn="l">
              <a:lnSpc>
                <a:spcPct val="90000"/>
              </a:lnSpc>
              <a:spcBef>
                <a:spcPts val="1536"/>
              </a:spcBef>
              <a:spcAft>
                <a:spcPts val="0"/>
              </a:spcAft>
              <a:buClr>
                <a:schemeClr val="dk1"/>
              </a:buClr>
              <a:buSzPts val="4915"/>
              <a:buNone/>
              <a:defRPr sz="4915" b="1"/>
            </a:lvl8pPr>
            <a:lvl9pPr marL="4114800" lvl="8" indent="-228600" algn="l">
              <a:lnSpc>
                <a:spcPct val="90000"/>
              </a:lnSpc>
              <a:spcBef>
                <a:spcPts val="1536"/>
              </a:spcBef>
              <a:spcAft>
                <a:spcPts val="0"/>
              </a:spcAft>
              <a:buClr>
                <a:schemeClr val="dk1"/>
              </a:buClr>
              <a:buSzPts val="4915"/>
              <a:buNone/>
              <a:defRPr sz="4915" b="1"/>
            </a:lvl9pPr>
          </a:lstStyle>
          <a:p>
            <a:endParaRPr/>
          </a:p>
        </p:txBody>
      </p:sp>
      <p:sp>
        <p:nvSpPr>
          <p:cNvPr id="61" name="Google Shape;61;p9"/>
          <p:cNvSpPr txBox="1">
            <a:spLocks noGrp="1"/>
          </p:cNvSpPr>
          <p:nvPr>
            <p:ph type="body" idx="4"/>
          </p:nvPr>
        </p:nvSpPr>
        <p:spPr>
          <a:xfrm>
            <a:off x="18965853" y="7695568"/>
            <a:ext cx="15926830" cy="1131902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3072"/>
              </a:spcBef>
              <a:spcAft>
                <a:spcPts val="0"/>
              </a:spcAft>
              <a:buClr>
                <a:schemeClr val="dk1"/>
              </a:buClr>
              <a:buSzPts val="1800"/>
              <a:buChar char="•"/>
              <a:defRPr/>
            </a:lvl1pPr>
            <a:lvl2pPr marL="914400" lvl="1" indent="-342900" algn="l">
              <a:lnSpc>
                <a:spcPct val="90000"/>
              </a:lnSpc>
              <a:spcBef>
                <a:spcPts val="1536"/>
              </a:spcBef>
              <a:spcAft>
                <a:spcPts val="0"/>
              </a:spcAft>
              <a:buClr>
                <a:schemeClr val="dk1"/>
              </a:buClr>
              <a:buSzPts val="1800"/>
              <a:buChar char="•"/>
              <a:defRPr/>
            </a:lvl2pPr>
            <a:lvl3pPr marL="1371600" lvl="2" indent="-342900" algn="l">
              <a:lnSpc>
                <a:spcPct val="90000"/>
              </a:lnSpc>
              <a:spcBef>
                <a:spcPts val="1536"/>
              </a:spcBef>
              <a:spcAft>
                <a:spcPts val="0"/>
              </a:spcAft>
              <a:buClr>
                <a:schemeClr val="dk1"/>
              </a:buClr>
              <a:buSzPts val="1800"/>
              <a:buChar char="•"/>
              <a:defRPr/>
            </a:lvl3pPr>
            <a:lvl4pPr marL="1828800" lvl="3" indent="-342900" algn="l">
              <a:lnSpc>
                <a:spcPct val="90000"/>
              </a:lnSpc>
              <a:spcBef>
                <a:spcPts val="1536"/>
              </a:spcBef>
              <a:spcAft>
                <a:spcPts val="0"/>
              </a:spcAft>
              <a:buClr>
                <a:schemeClr val="dk1"/>
              </a:buClr>
              <a:buSzPts val="1800"/>
              <a:buChar char="•"/>
              <a:defRPr/>
            </a:lvl4pPr>
            <a:lvl5pPr marL="2286000" lvl="4" indent="-342900" algn="l">
              <a:lnSpc>
                <a:spcPct val="90000"/>
              </a:lnSpc>
              <a:spcBef>
                <a:spcPts val="1536"/>
              </a:spcBef>
              <a:spcAft>
                <a:spcPts val="0"/>
              </a:spcAft>
              <a:buClr>
                <a:schemeClr val="dk1"/>
              </a:buClr>
              <a:buSzPts val="1800"/>
              <a:buChar char="•"/>
              <a:defRPr/>
            </a:lvl5pPr>
            <a:lvl6pPr marL="2743200" lvl="5" indent="-342900" algn="l">
              <a:lnSpc>
                <a:spcPct val="90000"/>
              </a:lnSpc>
              <a:spcBef>
                <a:spcPts val="1536"/>
              </a:spcBef>
              <a:spcAft>
                <a:spcPts val="0"/>
              </a:spcAft>
              <a:buClr>
                <a:schemeClr val="dk1"/>
              </a:buClr>
              <a:buSzPts val="1800"/>
              <a:buChar char="•"/>
              <a:defRPr/>
            </a:lvl6pPr>
            <a:lvl7pPr marL="3200400" lvl="6" indent="-342900" algn="l">
              <a:lnSpc>
                <a:spcPct val="90000"/>
              </a:lnSpc>
              <a:spcBef>
                <a:spcPts val="1536"/>
              </a:spcBef>
              <a:spcAft>
                <a:spcPts val="0"/>
              </a:spcAft>
              <a:buClr>
                <a:schemeClr val="dk1"/>
              </a:buClr>
              <a:buSzPts val="1800"/>
              <a:buChar char="•"/>
              <a:defRPr/>
            </a:lvl7pPr>
            <a:lvl8pPr marL="3657600" lvl="7" indent="-342900" algn="l">
              <a:lnSpc>
                <a:spcPct val="90000"/>
              </a:lnSpc>
              <a:spcBef>
                <a:spcPts val="1536"/>
              </a:spcBef>
              <a:spcAft>
                <a:spcPts val="0"/>
              </a:spcAft>
              <a:buClr>
                <a:schemeClr val="dk1"/>
              </a:buClr>
              <a:buSzPts val="1800"/>
              <a:buChar char="•"/>
              <a:defRPr/>
            </a:lvl8pPr>
            <a:lvl9pPr marL="4114800" lvl="8" indent="-342900" algn="l">
              <a:lnSpc>
                <a:spcPct val="90000"/>
              </a:lnSpc>
              <a:spcBef>
                <a:spcPts val="1536"/>
              </a:spcBef>
              <a:spcAft>
                <a:spcPts val="0"/>
              </a:spcAft>
              <a:buClr>
                <a:schemeClr val="dk1"/>
              </a:buClr>
              <a:buSzPts val="1800"/>
              <a:buChar char="•"/>
              <a:defRPr/>
            </a:lvl9pPr>
          </a:lstStyle>
          <a:p>
            <a:endParaRPr/>
          </a:p>
        </p:txBody>
      </p:sp>
      <p:sp>
        <p:nvSpPr>
          <p:cNvPr id="62" name="Google Shape;62;p9"/>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2575610" y="1121663"/>
            <a:ext cx="32312194" cy="40721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0"/>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sp>
        <p:nvSpPr>
          <p:cNvPr id="71" name="Google Shape;71;p11"/>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2580491" y="1404514"/>
            <a:ext cx="12082925" cy="4915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9830"/>
              <a:buFont typeface="Calibri"/>
              <a:buNone/>
              <a:defRPr sz="983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a:off x="15926831" y="3033363"/>
            <a:ext cx="18965853" cy="14971731"/>
          </a:xfrm>
          <a:prstGeom prst="rect">
            <a:avLst/>
          </a:prstGeom>
          <a:noFill/>
          <a:ln>
            <a:noFill/>
          </a:ln>
        </p:spPr>
        <p:txBody>
          <a:bodyPr spcFirstLastPara="1" wrap="square" lIns="91425" tIns="45700" rIns="91425" bIns="45700" anchor="t" anchorCtr="0">
            <a:normAutofit/>
          </a:bodyPr>
          <a:lstStyle>
            <a:lvl1pPr marL="457200" lvl="0" indent="-852805" algn="l">
              <a:lnSpc>
                <a:spcPct val="90000"/>
              </a:lnSpc>
              <a:spcBef>
                <a:spcPts val="3072"/>
              </a:spcBef>
              <a:spcAft>
                <a:spcPts val="0"/>
              </a:spcAft>
              <a:buClr>
                <a:schemeClr val="dk1"/>
              </a:buClr>
              <a:buSzPts val="9830"/>
              <a:buChar char="•"/>
              <a:defRPr sz="9830"/>
            </a:lvl1pPr>
            <a:lvl2pPr marL="914400" lvl="1" indent="-774827" algn="l">
              <a:lnSpc>
                <a:spcPct val="90000"/>
              </a:lnSpc>
              <a:spcBef>
                <a:spcPts val="1536"/>
              </a:spcBef>
              <a:spcAft>
                <a:spcPts val="0"/>
              </a:spcAft>
              <a:buClr>
                <a:schemeClr val="dk1"/>
              </a:buClr>
              <a:buSzPts val="8602"/>
              <a:buChar char="•"/>
              <a:defRPr sz="8602"/>
            </a:lvl2pPr>
            <a:lvl3pPr marL="1371600" lvl="2" indent="-696785" algn="l">
              <a:lnSpc>
                <a:spcPct val="90000"/>
              </a:lnSpc>
              <a:spcBef>
                <a:spcPts val="1536"/>
              </a:spcBef>
              <a:spcAft>
                <a:spcPts val="0"/>
              </a:spcAft>
              <a:buClr>
                <a:schemeClr val="dk1"/>
              </a:buClr>
              <a:buSzPts val="7373"/>
              <a:buChar char="•"/>
              <a:defRPr sz="7373"/>
            </a:lvl3pPr>
            <a:lvl4pPr marL="1828800" lvl="3" indent="-618744" algn="l">
              <a:lnSpc>
                <a:spcPct val="90000"/>
              </a:lnSpc>
              <a:spcBef>
                <a:spcPts val="1536"/>
              </a:spcBef>
              <a:spcAft>
                <a:spcPts val="0"/>
              </a:spcAft>
              <a:buClr>
                <a:schemeClr val="dk1"/>
              </a:buClr>
              <a:buSzPts val="6144"/>
              <a:buChar char="•"/>
              <a:defRPr sz="6144"/>
            </a:lvl4pPr>
            <a:lvl5pPr marL="2286000" lvl="4" indent="-618744" algn="l">
              <a:lnSpc>
                <a:spcPct val="90000"/>
              </a:lnSpc>
              <a:spcBef>
                <a:spcPts val="1536"/>
              </a:spcBef>
              <a:spcAft>
                <a:spcPts val="0"/>
              </a:spcAft>
              <a:buClr>
                <a:schemeClr val="dk1"/>
              </a:buClr>
              <a:buSzPts val="6144"/>
              <a:buChar char="•"/>
              <a:defRPr sz="6144"/>
            </a:lvl5pPr>
            <a:lvl6pPr marL="2743200" lvl="5" indent="-618744" algn="l">
              <a:lnSpc>
                <a:spcPct val="90000"/>
              </a:lnSpc>
              <a:spcBef>
                <a:spcPts val="1536"/>
              </a:spcBef>
              <a:spcAft>
                <a:spcPts val="0"/>
              </a:spcAft>
              <a:buClr>
                <a:schemeClr val="dk1"/>
              </a:buClr>
              <a:buSzPts val="6144"/>
              <a:buChar char="•"/>
              <a:defRPr sz="6144"/>
            </a:lvl6pPr>
            <a:lvl7pPr marL="3200400" lvl="6" indent="-618744" algn="l">
              <a:lnSpc>
                <a:spcPct val="90000"/>
              </a:lnSpc>
              <a:spcBef>
                <a:spcPts val="1536"/>
              </a:spcBef>
              <a:spcAft>
                <a:spcPts val="0"/>
              </a:spcAft>
              <a:buClr>
                <a:schemeClr val="dk1"/>
              </a:buClr>
              <a:buSzPts val="6144"/>
              <a:buChar char="•"/>
              <a:defRPr sz="6144"/>
            </a:lvl7pPr>
            <a:lvl8pPr marL="3657600" lvl="7" indent="-618744" algn="l">
              <a:lnSpc>
                <a:spcPct val="90000"/>
              </a:lnSpc>
              <a:spcBef>
                <a:spcPts val="1536"/>
              </a:spcBef>
              <a:spcAft>
                <a:spcPts val="0"/>
              </a:spcAft>
              <a:buClr>
                <a:schemeClr val="dk1"/>
              </a:buClr>
              <a:buSzPts val="6144"/>
              <a:buChar char="•"/>
              <a:defRPr sz="6144"/>
            </a:lvl8pPr>
            <a:lvl9pPr marL="4114800" lvl="8" indent="-618744" algn="l">
              <a:lnSpc>
                <a:spcPct val="90000"/>
              </a:lnSpc>
              <a:spcBef>
                <a:spcPts val="1536"/>
              </a:spcBef>
              <a:spcAft>
                <a:spcPts val="0"/>
              </a:spcAft>
              <a:buClr>
                <a:schemeClr val="dk1"/>
              </a:buClr>
              <a:buSzPts val="6144"/>
              <a:buChar char="•"/>
              <a:defRPr sz="6144"/>
            </a:lvl9pPr>
          </a:lstStyle>
          <a:p>
            <a:endParaRPr/>
          </a:p>
        </p:txBody>
      </p:sp>
      <p:sp>
        <p:nvSpPr>
          <p:cNvPr id="77" name="Google Shape;77;p12"/>
          <p:cNvSpPr txBox="1">
            <a:spLocks noGrp="1"/>
          </p:cNvSpPr>
          <p:nvPr>
            <p:ph type="body" idx="2"/>
          </p:nvPr>
        </p:nvSpPr>
        <p:spPr>
          <a:xfrm>
            <a:off x="2580491" y="6320315"/>
            <a:ext cx="12082925" cy="117091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072"/>
              </a:spcBef>
              <a:spcAft>
                <a:spcPts val="0"/>
              </a:spcAft>
              <a:buClr>
                <a:schemeClr val="dk1"/>
              </a:buClr>
              <a:buSzPts val="4915"/>
              <a:buNone/>
              <a:defRPr sz="4915"/>
            </a:lvl1pPr>
            <a:lvl2pPr marL="914400" lvl="1" indent="-228600" algn="l">
              <a:lnSpc>
                <a:spcPct val="90000"/>
              </a:lnSpc>
              <a:spcBef>
                <a:spcPts val="1536"/>
              </a:spcBef>
              <a:spcAft>
                <a:spcPts val="0"/>
              </a:spcAft>
              <a:buClr>
                <a:schemeClr val="dk1"/>
              </a:buClr>
              <a:buSzPts val="4301"/>
              <a:buNone/>
              <a:defRPr sz="4301"/>
            </a:lvl2pPr>
            <a:lvl3pPr marL="1371600" lvl="2" indent="-228600" algn="l">
              <a:lnSpc>
                <a:spcPct val="90000"/>
              </a:lnSpc>
              <a:spcBef>
                <a:spcPts val="1536"/>
              </a:spcBef>
              <a:spcAft>
                <a:spcPts val="0"/>
              </a:spcAft>
              <a:buClr>
                <a:schemeClr val="dk1"/>
              </a:buClr>
              <a:buSzPts val="3686"/>
              <a:buNone/>
              <a:defRPr sz="3686"/>
            </a:lvl3pPr>
            <a:lvl4pPr marL="1828800" lvl="3" indent="-228600" algn="l">
              <a:lnSpc>
                <a:spcPct val="90000"/>
              </a:lnSpc>
              <a:spcBef>
                <a:spcPts val="1536"/>
              </a:spcBef>
              <a:spcAft>
                <a:spcPts val="0"/>
              </a:spcAft>
              <a:buClr>
                <a:schemeClr val="dk1"/>
              </a:buClr>
              <a:buSzPts val="3072"/>
              <a:buNone/>
              <a:defRPr sz="3072"/>
            </a:lvl4pPr>
            <a:lvl5pPr marL="2286000" lvl="4" indent="-228600" algn="l">
              <a:lnSpc>
                <a:spcPct val="90000"/>
              </a:lnSpc>
              <a:spcBef>
                <a:spcPts val="1536"/>
              </a:spcBef>
              <a:spcAft>
                <a:spcPts val="0"/>
              </a:spcAft>
              <a:buClr>
                <a:schemeClr val="dk1"/>
              </a:buClr>
              <a:buSzPts val="3072"/>
              <a:buNone/>
              <a:defRPr sz="3072"/>
            </a:lvl5pPr>
            <a:lvl6pPr marL="2743200" lvl="5" indent="-228600" algn="l">
              <a:lnSpc>
                <a:spcPct val="90000"/>
              </a:lnSpc>
              <a:spcBef>
                <a:spcPts val="1536"/>
              </a:spcBef>
              <a:spcAft>
                <a:spcPts val="0"/>
              </a:spcAft>
              <a:buClr>
                <a:schemeClr val="dk1"/>
              </a:buClr>
              <a:buSzPts val="3072"/>
              <a:buNone/>
              <a:defRPr sz="3072"/>
            </a:lvl6pPr>
            <a:lvl7pPr marL="3200400" lvl="6" indent="-228600" algn="l">
              <a:lnSpc>
                <a:spcPct val="90000"/>
              </a:lnSpc>
              <a:spcBef>
                <a:spcPts val="1536"/>
              </a:spcBef>
              <a:spcAft>
                <a:spcPts val="0"/>
              </a:spcAft>
              <a:buClr>
                <a:schemeClr val="dk1"/>
              </a:buClr>
              <a:buSzPts val="3072"/>
              <a:buNone/>
              <a:defRPr sz="3072"/>
            </a:lvl7pPr>
            <a:lvl8pPr marL="3657600" lvl="7" indent="-228600" algn="l">
              <a:lnSpc>
                <a:spcPct val="90000"/>
              </a:lnSpc>
              <a:spcBef>
                <a:spcPts val="1536"/>
              </a:spcBef>
              <a:spcAft>
                <a:spcPts val="0"/>
              </a:spcAft>
              <a:buClr>
                <a:schemeClr val="dk1"/>
              </a:buClr>
              <a:buSzPts val="3072"/>
              <a:buNone/>
              <a:defRPr sz="3072"/>
            </a:lvl8pPr>
            <a:lvl9pPr marL="4114800" lvl="8" indent="-228600" algn="l">
              <a:lnSpc>
                <a:spcPct val="90000"/>
              </a:lnSpc>
              <a:spcBef>
                <a:spcPts val="1536"/>
              </a:spcBef>
              <a:spcAft>
                <a:spcPts val="0"/>
              </a:spcAft>
              <a:buClr>
                <a:schemeClr val="dk1"/>
              </a:buClr>
              <a:buSzPts val="3072"/>
              <a:buNone/>
              <a:defRPr sz="3072"/>
            </a:lvl9pPr>
          </a:lstStyle>
          <a:p>
            <a:endParaRPr/>
          </a:p>
        </p:txBody>
      </p:sp>
      <p:sp>
        <p:nvSpPr>
          <p:cNvPr id="78" name="Google Shape;78;p12"/>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2"/>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1"/>
        <p:cNvGrpSpPr/>
        <p:nvPr/>
      </p:nvGrpSpPr>
      <p:grpSpPr>
        <a:xfrm>
          <a:off x="0" y="0"/>
          <a:ext cx="0" cy="0"/>
          <a:chOff x="0" y="0"/>
          <a:chExt cx="0" cy="0"/>
        </a:xfrm>
      </p:grpSpPr>
      <p:sp>
        <p:nvSpPr>
          <p:cNvPr id="82" name="Google Shape;82;p13"/>
          <p:cNvSpPr txBox="1">
            <a:spLocks noGrp="1"/>
          </p:cNvSpPr>
          <p:nvPr>
            <p:ph type="title"/>
          </p:nvPr>
        </p:nvSpPr>
        <p:spPr>
          <a:xfrm>
            <a:off x="2580491" y="1404514"/>
            <a:ext cx="12082925" cy="4915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9830"/>
              <a:buFont typeface="Calibri"/>
              <a:buNone/>
              <a:defRPr sz="983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13"/>
          <p:cNvSpPr>
            <a:spLocks noGrp="1"/>
          </p:cNvSpPr>
          <p:nvPr>
            <p:ph type="pic" idx="2"/>
          </p:nvPr>
        </p:nvSpPr>
        <p:spPr>
          <a:xfrm>
            <a:off x="15926831" y="3033363"/>
            <a:ext cx="18965853" cy="14971731"/>
          </a:xfrm>
          <a:prstGeom prst="rect">
            <a:avLst/>
          </a:prstGeom>
          <a:noFill/>
          <a:ln>
            <a:noFill/>
          </a:ln>
        </p:spPr>
      </p:sp>
      <p:sp>
        <p:nvSpPr>
          <p:cNvPr id="84" name="Google Shape;84;p13"/>
          <p:cNvSpPr txBox="1">
            <a:spLocks noGrp="1"/>
          </p:cNvSpPr>
          <p:nvPr>
            <p:ph type="body" idx="1"/>
          </p:nvPr>
        </p:nvSpPr>
        <p:spPr>
          <a:xfrm>
            <a:off x="2580491" y="6320315"/>
            <a:ext cx="12082925" cy="1170916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3072"/>
              </a:spcBef>
              <a:spcAft>
                <a:spcPts val="0"/>
              </a:spcAft>
              <a:buClr>
                <a:schemeClr val="dk1"/>
              </a:buClr>
              <a:buSzPts val="4915"/>
              <a:buNone/>
              <a:defRPr sz="4915"/>
            </a:lvl1pPr>
            <a:lvl2pPr marL="914400" lvl="1" indent="-228600" algn="l">
              <a:lnSpc>
                <a:spcPct val="90000"/>
              </a:lnSpc>
              <a:spcBef>
                <a:spcPts val="1536"/>
              </a:spcBef>
              <a:spcAft>
                <a:spcPts val="0"/>
              </a:spcAft>
              <a:buClr>
                <a:schemeClr val="dk1"/>
              </a:buClr>
              <a:buSzPts val="4301"/>
              <a:buNone/>
              <a:defRPr sz="4301"/>
            </a:lvl2pPr>
            <a:lvl3pPr marL="1371600" lvl="2" indent="-228600" algn="l">
              <a:lnSpc>
                <a:spcPct val="90000"/>
              </a:lnSpc>
              <a:spcBef>
                <a:spcPts val="1536"/>
              </a:spcBef>
              <a:spcAft>
                <a:spcPts val="0"/>
              </a:spcAft>
              <a:buClr>
                <a:schemeClr val="dk1"/>
              </a:buClr>
              <a:buSzPts val="3686"/>
              <a:buNone/>
              <a:defRPr sz="3686"/>
            </a:lvl3pPr>
            <a:lvl4pPr marL="1828800" lvl="3" indent="-228600" algn="l">
              <a:lnSpc>
                <a:spcPct val="90000"/>
              </a:lnSpc>
              <a:spcBef>
                <a:spcPts val="1536"/>
              </a:spcBef>
              <a:spcAft>
                <a:spcPts val="0"/>
              </a:spcAft>
              <a:buClr>
                <a:schemeClr val="dk1"/>
              </a:buClr>
              <a:buSzPts val="3072"/>
              <a:buNone/>
              <a:defRPr sz="3072"/>
            </a:lvl4pPr>
            <a:lvl5pPr marL="2286000" lvl="4" indent="-228600" algn="l">
              <a:lnSpc>
                <a:spcPct val="90000"/>
              </a:lnSpc>
              <a:spcBef>
                <a:spcPts val="1536"/>
              </a:spcBef>
              <a:spcAft>
                <a:spcPts val="0"/>
              </a:spcAft>
              <a:buClr>
                <a:schemeClr val="dk1"/>
              </a:buClr>
              <a:buSzPts val="3072"/>
              <a:buNone/>
              <a:defRPr sz="3072"/>
            </a:lvl5pPr>
            <a:lvl6pPr marL="2743200" lvl="5" indent="-228600" algn="l">
              <a:lnSpc>
                <a:spcPct val="90000"/>
              </a:lnSpc>
              <a:spcBef>
                <a:spcPts val="1536"/>
              </a:spcBef>
              <a:spcAft>
                <a:spcPts val="0"/>
              </a:spcAft>
              <a:buClr>
                <a:schemeClr val="dk1"/>
              </a:buClr>
              <a:buSzPts val="3072"/>
              <a:buNone/>
              <a:defRPr sz="3072"/>
            </a:lvl6pPr>
            <a:lvl7pPr marL="3200400" lvl="6" indent="-228600" algn="l">
              <a:lnSpc>
                <a:spcPct val="90000"/>
              </a:lnSpc>
              <a:spcBef>
                <a:spcPts val="1536"/>
              </a:spcBef>
              <a:spcAft>
                <a:spcPts val="0"/>
              </a:spcAft>
              <a:buClr>
                <a:schemeClr val="dk1"/>
              </a:buClr>
              <a:buSzPts val="3072"/>
              <a:buNone/>
              <a:defRPr sz="3072"/>
            </a:lvl7pPr>
            <a:lvl8pPr marL="3657600" lvl="7" indent="-228600" algn="l">
              <a:lnSpc>
                <a:spcPct val="90000"/>
              </a:lnSpc>
              <a:spcBef>
                <a:spcPts val="1536"/>
              </a:spcBef>
              <a:spcAft>
                <a:spcPts val="0"/>
              </a:spcAft>
              <a:buClr>
                <a:schemeClr val="dk1"/>
              </a:buClr>
              <a:buSzPts val="3072"/>
              <a:buNone/>
              <a:defRPr sz="3072"/>
            </a:lvl8pPr>
            <a:lvl9pPr marL="4114800" lvl="8" indent="-228600" algn="l">
              <a:lnSpc>
                <a:spcPct val="90000"/>
              </a:lnSpc>
              <a:spcBef>
                <a:spcPts val="1536"/>
              </a:spcBef>
              <a:spcAft>
                <a:spcPts val="0"/>
              </a:spcAft>
              <a:buClr>
                <a:schemeClr val="dk1"/>
              </a:buClr>
              <a:buSzPts val="3072"/>
              <a:buNone/>
              <a:defRPr sz="3072"/>
            </a:lvl9pPr>
          </a:lstStyle>
          <a:p>
            <a:endParaRPr/>
          </a:p>
        </p:txBody>
      </p:sp>
      <p:sp>
        <p:nvSpPr>
          <p:cNvPr id="85" name="Google Shape;85;p13"/>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3"/>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7" name="Google Shape;87;p13"/>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hyperlink" Target="http://www.eposterboards.com/eposterupload/"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youtube.com/playlist?list=PLBz4JvE0AKmweXsMNGeyRXgWgN_lj_b5L"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13000">
              <a:srgbClr val="FAFAFA"/>
            </a:gs>
            <a:gs pos="40000">
              <a:srgbClr val="CECECE"/>
            </a:gs>
            <a:gs pos="100000">
              <a:srgbClr val="CECECE"/>
            </a:gs>
          </a:gsLst>
          <a:lin ang="5400000" scaled="0"/>
        </a:gradFill>
        <a:effectLst/>
      </p:bgPr>
    </p:bg>
    <p:spTree>
      <p:nvGrpSpPr>
        <p:cNvPr id="1" name="Shape 9"/>
        <p:cNvGrpSpPr/>
        <p:nvPr/>
      </p:nvGrpSpPr>
      <p:grpSpPr>
        <a:xfrm>
          <a:off x="0" y="0"/>
          <a:ext cx="0" cy="0"/>
          <a:chOff x="0" y="0"/>
          <a:chExt cx="0" cy="0"/>
        </a:xfrm>
      </p:grpSpPr>
      <p:sp>
        <p:nvSpPr>
          <p:cNvPr id="10" name="Google Shape;10;p4"/>
          <p:cNvSpPr txBox="1">
            <a:spLocks noGrp="1"/>
          </p:cNvSpPr>
          <p:nvPr>
            <p:ph type="title"/>
          </p:nvPr>
        </p:nvSpPr>
        <p:spPr>
          <a:xfrm>
            <a:off x="2575610" y="1121663"/>
            <a:ext cx="32312194" cy="40721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13517"/>
              <a:buFont typeface="Calibri"/>
              <a:buNone/>
              <a:defRPr sz="13517"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4"/>
          <p:cNvSpPr txBox="1">
            <a:spLocks noGrp="1"/>
          </p:cNvSpPr>
          <p:nvPr>
            <p:ph type="body" idx="1"/>
          </p:nvPr>
        </p:nvSpPr>
        <p:spPr>
          <a:xfrm>
            <a:off x="2575610" y="5608303"/>
            <a:ext cx="32312194" cy="13367270"/>
          </a:xfrm>
          <a:prstGeom prst="rect">
            <a:avLst/>
          </a:prstGeom>
          <a:noFill/>
          <a:ln>
            <a:noFill/>
          </a:ln>
        </p:spPr>
        <p:txBody>
          <a:bodyPr spcFirstLastPara="1" wrap="square" lIns="91425" tIns="45700" rIns="91425" bIns="45700" anchor="t" anchorCtr="0">
            <a:normAutofit/>
          </a:bodyPr>
          <a:lstStyle>
            <a:lvl1pPr marL="457200" marR="0" lvl="0" indent="-774827" algn="l" rtl="0">
              <a:lnSpc>
                <a:spcPct val="90000"/>
              </a:lnSpc>
              <a:spcBef>
                <a:spcPts val="3072"/>
              </a:spcBef>
              <a:spcAft>
                <a:spcPts val="0"/>
              </a:spcAft>
              <a:buClr>
                <a:schemeClr val="dk1"/>
              </a:buClr>
              <a:buSzPts val="8602"/>
              <a:buFont typeface="Arial"/>
              <a:buChar char="•"/>
              <a:defRPr sz="8602" b="0" i="0" u="none" strike="noStrike" cap="none">
                <a:solidFill>
                  <a:schemeClr val="dk1"/>
                </a:solidFill>
                <a:latin typeface="Calibri"/>
                <a:ea typeface="Calibri"/>
                <a:cs typeface="Calibri"/>
                <a:sym typeface="Calibri"/>
              </a:defRPr>
            </a:lvl1pPr>
            <a:lvl2pPr marL="914400" marR="0" lvl="1" indent="-696785" algn="l" rtl="0">
              <a:lnSpc>
                <a:spcPct val="90000"/>
              </a:lnSpc>
              <a:spcBef>
                <a:spcPts val="1536"/>
              </a:spcBef>
              <a:spcAft>
                <a:spcPts val="0"/>
              </a:spcAft>
              <a:buClr>
                <a:schemeClr val="dk1"/>
              </a:buClr>
              <a:buSzPts val="7373"/>
              <a:buFont typeface="Arial"/>
              <a:buChar char="•"/>
              <a:defRPr sz="7373" b="0" i="0" u="none" strike="noStrike" cap="none">
                <a:solidFill>
                  <a:schemeClr val="dk1"/>
                </a:solidFill>
                <a:latin typeface="Calibri"/>
                <a:ea typeface="Calibri"/>
                <a:cs typeface="Calibri"/>
                <a:sym typeface="Calibri"/>
              </a:defRPr>
            </a:lvl2pPr>
            <a:lvl3pPr marL="1371600" marR="0" lvl="2" indent="-618744" algn="l" rtl="0">
              <a:lnSpc>
                <a:spcPct val="90000"/>
              </a:lnSpc>
              <a:spcBef>
                <a:spcPts val="1536"/>
              </a:spcBef>
              <a:spcAft>
                <a:spcPts val="0"/>
              </a:spcAft>
              <a:buClr>
                <a:schemeClr val="dk1"/>
              </a:buClr>
              <a:buSzPts val="6144"/>
              <a:buFont typeface="Arial"/>
              <a:buChar char="•"/>
              <a:defRPr sz="6144" b="0" i="0" u="none" strike="noStrike" cap="none">
                <a:solidFill>
                  <a:schemeClr val="dk1"/>
                </a:solidFill>
                <a:latin typeface="Calibri"/>
                <a:ea typeface="Calibri"/>
                <a:cs typeface="Calibri"/>
                <a:sym typeface="Calibri"/>
              </a:defRPr>
            </a:lvl3pPr>
            <a:lvl4pPr marL="1828800" marR="0" lvl="3" indent="-579755" algn="l" rtl="0">
              <a:lnSpc>
                <a:spcPct val="90000"/>
              </a:lnSpc>
              <a:spcBef>
                <a:spcPts val="1536"/>
              </a:spcBef>
              <a:spcAft>
                <a:spcPts val="0"/>
              </a:spcAft>
              <a:buClr>
                <a:schemeClr val="dk1"/>
              </a:buClr>
              <a:buSzPts val="5530"/>
              <a:buFont typeface="Arial"/>
              <a:buChar char="•"/>
              <a:defRPr sz="5530" b="0" i="0" u="none" strike="noStrike" cap="none">
                <a:solidFill>
                  <a:schemeClr val="dk1"/>
                </a:solidFill>
                <a:latin typeface="Calibri"/>
                <a:ea typeface="Calibri"/>
                <a:cs typeface="Calibri"/>
                <a:sym typeface="Calibri"/>
              </a:defRPr>
            </a:lvl4pPr>
            <a:lvl5pPr marL="2286000" marR="0" lvl="4" indent="-579754" algn="l" rtl="0">
              <a:lnSpc>
                <a:spcPct val="90000"/>
              </a:lnSpc>
              <a:spcBef>
                <a:spcPts val="1536"/>
              </a:spcBef>
              <a:spcAft>
                <a:spcPts val="0"/>
              </a:spcAft>
              <a:buClr>
                <a:schemeClr val="dk1"/>
              </a:buClr>
              <a:buSzPts val="5530"/>
              <a:buFont typeface="Arial"/>
              <a:buChar char="•"/>
              <a:defRPr sz="5530" b="0" i="0" u="none" strike="noStrike" cap="none">
                <a:solidFill>
                  <a:schemeClr val="dk1"/>
                </a:solidFill>
                <a:latin typeface="Calibri"/>
                <a:ea typeface="Calibri"/>
                <a:cs typeface="Calibri"/>
                <a:sym typeface="Calibri"/>
              </a:defRPr>
            </a:lvl5pPr>
            <a:lvl6pPr marL="2743200" marR="0" lvl="5" indent="-579754" algn="l" rtl="0">
              <a:lnSpc>
                <a:spcPct val="90000"/>
              </a:lnSpc>
              <a:spcBef>
                <a:spcPts val="1536"/>
              </a:spcBef>
              <a:spcAft>
                <a:spcPts val="0"/>
              </a:spcAft>
              <a:buClr>
                <a:schemeClr val="dk1"/>
              </a:buClr>
              <a:buSzPts val="5530"/>
              <a:buFont typeface="Arial"/>
              <a:buChar char="•"/>
              <a:defRPr sz="5530" b="0" i="0" u="none" strike="noStrike" cap="none">
                <a:solidFill>
                  <a:schemeClr val="dk1"/>
                </a:solidFill>
                <a:latin typeface="Calibri"/>
                <a:ea typeface="Calibri"/>
                <a:cs typeface="Calibri"/>
                <a:sym typeface="Calibri"/>
              </a:defRPr>
            </a:lvl6pPr>
            <a:lvl7pPr marL="3200400" marR="0" lvl="6" indent="-579754" algn="l" rtl="0">
              <a:lnSpc>
                <a:spcPct val="90000"/>
              </a:lnSpc>
              <a:spcBef>
                <a:spcPts val="1536"/>
              </a:spcBef>
              <a:spcAft>
                <a:spcPts val="0"/>
              </a:spcAft>
              <a:buClr>
                <a:schemeClr val="dk1"/>
              </a:buClr>
              <a:buSzPts val="5530"/>
              <a:buFont typeface="Arial"/>
              <a:buChar char="•"/>
              <a:defRPr sz="5530" b="0" i="0" u="none" strike="noStrike" cap="none">
                <a:solidFill>
                  <a:schemeClr val="dk1"/>
                </a:solidFill>
                <a:latin typeface="Calibri"/>
                <a:ea typeface="Calibri"/>
                <a:cs typeface="Calibri"/>
                <a:sym typeface="Calibri"/>
              </a:defRPr>
            </a:lvl7pPr>
            <a:lvl8pPr marL="3657600" marR="0" lvl="7" indent="-579754" algn="l" rtl="0">
              <a:lnSpc>
                <a:spcPct val="90000"/>
              </a:lnSpc>
              <a:spcBef>
                <a:spcPts val="1536"/>
              </a:spcBef>
              <a:spcAft>
                <a:spcPts val="0"/>
              </a:spcAft>
              <a:buClr>
                <a:schemeClr val="dk1"/>
              </a:buClr>
              <a:buSzPts val="5530"/>
              <a:buFont typeface="Arial"/>
              <a:buChar char="•"/>
              <a:defRPr sz="5530" b="0" i="0" u="none" strike="noStrike" cap="none">
                <a:solidFill>
                  <a:schemeClr val="dk1"/>
                </a:solidFill>
                <a:latin typeface="Calibri"/>
                <a:ea typeface="Calibri"/>
                <a:cs typeface="Calibri"/>
                <a:sym typeface="Calibri"/>
              </a:defRPr>
            </a:lvl8pPr>
            <a:lvl9pPr marL="4114800" marR="0" lvl="8" indent="-579754" algn="l" rtl="0">
              <a:lnSpc>
                <a:spcPct val="90000"/>
              </a:lnSpc>
              <a:spcBef>
                <a:spcPts val="1536"/>
              </a:spcBef>
              <a:spcAft>
                <a:spcPts val="0"/>
              </a:spcAft>
              <a:buClr>
                <a:schemeClr val="dk1"/>
              </a:buClr>
              <a:buSzPts val="5530"/>
              <a:buFont typeface="Arial"/>
              <a:buChar char="•"/>
              <a:defRPr sz="5530" b="0" i="0" u="none" strike="noStrike" cap="none">
                <a:solidFill>
                  <a:schemeClr val="dk1"/>
                </a:solidFill>
                <a:latin typeface="Calibri"/>
                <a:ea typeface="Calibri"/>
                <a:cs typeface="Calibri"/>
                <a:sym typeface="Calibri"/>
              </a:defRPr>
            </a:lvl9pPr>
          </a:lstStyle>
          <a:p>
            <a:endParaRPr/>
          </a:p>
        </p:txBody>
      </p:sp>
      <p:sp>
        <p:nvSpPr>
          <p:cNvPr id="12" name="Google Shape;12;p4"/>
          <p:cNvSpPr txBox="1">
            <a:spLocks noGrp="1"/>
          </p:cNvSpPr>
          <p:nvPr>
            <p:ph type="dt" idx="10"/>
          </p:nvPr>
        </p:nvSpPr>
        <p:spPr>
          <a:xfrm>
            <a:off x="2575610" y="19526651"/>
            <a:ext cx="8429268" cy="112166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3686"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9pPr>
          </a:lstStyle>
          <a:p>
            <a:endParaRPr/>
          </a:p>
        </p:txBody>
      </p:sp>
      <p:sp>
        <p:nvSpPr>
          <p:cNvPr id="13" name="Google Shape;13;p4"/>
          <p:cNvSpPr txBox="1">
            <a:spLocks noGrp="1"/>
          </p:cNvSpPr>
          <p:nvPr>
            <p:ph type="ftr" idx="11"/>
          </p:nvPr>
        </p:nvSpPr>
        <p:spPr>
          <a:xfrm>
            <a:off x="12409756" y="19526651"/>
            <a:ext cx="12643902" cy="1121661"/>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686"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5530" b="0" i="0" u="none" strike="noStrike" cap="none">
                <a:solidFill>
                  <a:schemeClr val="dk1"/>
                </a:solidFill>
                <a:latin typeface="Calibri"/>
                <a:ea typeface="Calibri"/>
                <a:cs typeface="Calibri"/>
                <a:sym typeface="Calibri"/>
              </a:defRPr>
            </a:lvl9pPr>
          </a:lstStyle>
          <a:p>
            <a:endParaRPr/>
          </a:p>
        </p:txBody>
      </p:sp>
      <p:sp>
        <p:nvSpPr>
          <p:cNvPr id="14" name="Google Shape;14;p4"/>
          <p:cNvSpPr txBox="1">
            <a:spLocks noGrp="1"/>
          </p:cNvSpPr>
          <p:nvPr>
            <p:ph type="sldNum" idx="12"/>
          </p:nvPr>
        </p:nvSpPr>
        <p:spPr>
          <a:xfrm>
            <a:off x="26458536" y="19526651"/>
            <a:ext cx="8429268" cy="1121661"/>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3686" b="0" i="0" u="none" strike="noStrike" cap="none">
                <a:solidFill>
                  <a:srgbClr val="888888"/>
                </a:solidFill>
                <a:latin typeface="Calibri"/>
                <a:ea typeface="Calibri"/>
                <a:cs typeface="Calibri"/>
                <a:sym typeface="Calibri"/>
              </a:defRPr>
            </a:lvl1pPr>
            <a:lvl2pPr marL="0" marR="0" lvl="1" indent="0" algn="r" rtl="0">
              <a:spcBef>
                <a:spcPts val="0"/>
              </a:spcBef>
              <a:buNone/>
              <a:defRPr sz="3686" b="0" i="0" u="none" strike="noStrike" cap="none">
                <a:solidFill>
                  <a:srgbClr val="888888"/>
                </a:solidFill>
                <a:latin typeface="Calibri"/>
                <a:ea typeface="Calibri"/>
                <a:cs typeface="Calibri"/>
                <a:sym typeface="Calibri"/>
              </a:defRPr>
            </a:lvl2pPr>
            <a:lvl3pPr marL="0" marR="0" lvl="2" indent="0" algn="r" rtl="0">
              <a:spcBef>
                <a:spcPts val="0"/>
              </a:spcBef>
              <a:buNone/>
              <a:defRPr sz="3686" b="0" i="0" u="none" strike="noStrike" cap="none">
                <a:solidFill>
                  <a:srgbClr val="888888"/>
                </a:solidFill>
                <a:latin typeface="Calibri"/>
                <a:ea typeface="Calibri"/>
                <a:cs typeface="Calibri"/>
                <a:sym typeface="Calibri"/>
              </a:defRPr>
            </a:lvl3pPr>
            <a:lvl4pPr marL="0" marR="0" lvl="3" indent="0" algn="r" rtl="0">
              <a:spcBef>
                <a:spcPts val="0"/>
              </a:spcBef>
              <a:buNone/>
              <a:defRPr sz="3686" b="0" i="0" u="none" strike="noStrike" cap="none">
                <a:solidFill>
                  <a:srgbClr val="888888"/>
                </a:solidFill>
                <a:latin typeface="Calibri"/>
                <a:ea typeface="Calibri"/>
                <a:cs typeface="Calibri"/>
                <a:sym typeface="Calibri"/>
              </a:defRPr>
            </a:lvl4pPr>
            <a:lvl5pPr marL="0" marR="0" lvl="4" indent="0" algn="r" rtl="0">
              <a:spcBef>
                <a:spcPts val="0"/>
              </a:spcBef>
              <a:buNone/>
              <a:defRPr sz="3686" b="0" i="0" u="none" strike="noStrike" cap="none">
                <a:solidFill>
                  <a:srgbClr val="888888"/>
                </a:solidFill>
                <a:latin typeface="Calibri"/>
                <a:ea typeface="Calibri"/>
                <a:cs typeface="Calibri"/>
                <a:sym typeface="Calibri"/>
              </a:defRPr>
            </a:lvl5pPr>
            <a:lvl6pPr marL="0" marR="0" lvl="5" indent="0" algn="r" rtl="0">
              <a:spcBef>
                <a:spcPts val="0"/>
              </a:spcBef>
              <a:buNone/>
              <a:defRPr sz="3686" b="0" i="0" u="none" strike="noStrike" cap="none">
                <a:solidFill>
                  <a:srgbClr val="888888"/>
                </a:solidFill>
                <a:latin typeface="Calibri"/>
                <a:ea typeface="Calibri"/>
                <a:cs typeface="Calibri"/>
                <a:sym typeface="Calibri"/>
              </a:defRPr>
            </a:lvl6pPr>
            <a:lvl7pPr marL="0" marR="0" lvl="6" indent="0" algn="r" rtl="0">
              <a:spcBef>
                <a:spcPts val="0"/>
              </a:spcBef>
              <a:buNone/>
              <a:defRPr sz="3686" b="0" i="0" u="none" strike="noStrike" cap="none">
                <a:solidFill>
                  <a:srgbClr val="888888"/>
                </a:solidFill>
                <a:latin typeface="Calibri"/>
                <a:ea typeface="Calibri"/>
                <a:cs typeface="Calibri"/>
                <a:sym typeface="Calibri"/>
              </a:defRPr>
            </a:lvl7pPr>
            <a:lvl8pPr marL="0" marR="0" lvl="7" indent="0" algn="r" rtl="0">
              <a:spcBef>
                <a:spcPts val="0"/>
              </a:spcBef>
              <a:buNone/>
              <a:defRPr sz="3686" b="0" i="0" u="none" strike="noStrike" cap="none">
                <a:solidFill>
                  <a:srgbClr val="888888"/>
                </a:solidFill>
                <a:latin typeface="Calibri"/>
                <a:ea typeface="Calibri"/>
                <a:cs typeface="Calibri"/>
                <a:sym typeface="Calibri"/>
              </a:defRPr>
            </a:lvl8pPr>
            <a:lvl9pPr marL="0" marR="0" lvl="8" indent="0" algn="r" rtl="0">
              <a:spcBef>
                <a:spcPts val="0"/>
              </a:spcBef>
              <a:buNone/>
              <a:defRPr sz="3686"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grpSp>
        <p:nvGrpSpPr>
          <p:cNvPr id="15" name="Google Shape;15;p4"/>
          <p:cNvGrpSpPr/>
          <p:nvPr/>
        </p:nvGrpSpPr>
        <p:grpSpPr>
          <a:xfrm>
            <a:off x="37690262" y="-35559"/>
            <a:ext cx="9441535" cy="21103016"/>
            <a:chOff x="44157837" y="-55065"/>
            <a:chExt cx="11062138" cy="32973464"/>
          </a:xfrm>
        </p:grpSpPr>
        <p:sp>
          <p:nvSpPr>
            <p:cNvPr id="16" name="Google Shape;16;p4"/>
            <p:cNvSpPr/>
            <p:nvPr/>
          </p:nvSpPr>
          <p:spPr>
            <a:xfrm>
              <a:off x="44157837" y="-55065"/>
              <a:ext cx="11062138" cy="32973464"/>
            </a:xfrm>
            <a:prstGeom prst="rect">
              <a:avLst/>
            </a:prstGeom>
            <a:solidFill>
              <a:srgbClr val="0C0C0C"/>
            </a:solidFill>
            <a:ln>
              <a:noFill/>
            </a:ln>
          </p:spPr>
          <p:txBody>
            <a:bodyPr spcFirstLastPara="1" wrap="square" lIns="357700" tIns="357700" rIns="357700" bIns="0" anchor="t" anchorCtr="0">
              <a:noAutofit/>
            </a:bodyPr>
            <a:lstStyle/>
            <a:p>
              <a:pPr marL="0" marR="0" lvl="0" indent="0" algn="ctr" rtl="0">
                <a:spcBef>
                  <a:spcPts val="0"/>
                </a:spcBef>
                <a:spcAft>
                  <a:spcPts val="0"/>
                </a:spcAft>
                <a:buClr>
                  <a:schemeClr val="lt1"/>
                </a:buClr>
                <a:buSzPts val="775"/>
                <a:buFont typeface="Arial"/>
                <a:buNone/>
              </a:pPr>
              <a:r>
                <a:rPr lang="en-US" sz="3100" b="1" i="0" u="none" strike="noStrike" cap="none">
                  <a:solidFill>
                    <a:schemeClr val="lt1"/>
                  </a:solidFill>
                  <a:latin typeface="Arial"/>
                  <a:ea typeface="Arial"/>
                  <a:cs typeface="Arial"/>
                  <a:sym typeface="Arial"/>
                </a:rPr>
                <a:t>QUICK START (cont.)</a:t>
              </a:r>
              <a:endParaRPr/>
            </a:p>
            <a:p>
              <a:pPr marL="0" marR="0" lvl="0" indent="0" algn="ctr" rtl="0">
                <a:spcBef>
                  <a:spcPts val="0"/>
                </a:spcBef>
                <a:spcAft>
                  <a:spcPts val="0"/>
                </a:spcAft>
                <a:buClr>
                  <a:schemeClr val="dk1"/>
                </a:buClr>
                <a:buSzPts val="2800"/>
                <a:buFont typeface="Calibri"/>
                <a:buNone/>
              </a:pPr>
              <a:endParaRPr sz="2800" b="1" i="0" u="none" strike="noStrike" cap="none">
                <a:solidFill>
                  <a:schemeClr val="lt1"/>
                </a:solidFill>
                <a:latin typeface="Arial"/>
                <a:ea typeface="Arial"/>
                <a:cs typeface="Arial"/>
                <a:sym typeface="Arial"/>
              </a:endParaRPr>
            </a:p>
            <a:p>
              <a:pPr marL="0" marR="0" lvl="0" indent="0" algn="ctr" rtl="0">
                <a:spcBef>
                  <a:spcPts val="0"/>
                </a:spcBef>
                <a:spcAft>
                  <a:spcPts val="0"/>
                </a:spcAft>
                <a:buClr>
                  <a:srgbClr val="FFC000"/>
                </a:buClr>
                <a:buSzPts val="625"/>
                <a:buFont typeface="Arial"/>
                <a:buNone/>
              </a:pPr>
              <a:r>
                <a:rPr lang="en-US" sz="2500" b="1" i="0" u="none" strike="noStrike" cap="none">
                  <a:solidFill>
                    <a:srgbClr val="FFC000"/>
                  </a:solidFill>
                  <a:latin typeface="Arial"/>
                  <a:ea typeface="Arial"/>
                  <a:cs typeface="Arial"/>
                  <a:sym typeface="Arial"/>
                </a:rPr>
                <a:t>How to change the template color theme</a:t>
              </a:r>
              <a:endParaRPr/>
            </a:p>
            <a:p>
              <a:pPr marL="0" marR="0" lvl="2"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You can easily change the color theme of your poster by going to the THEMES menu, select from THEME OPTIONS, and choose the color theme of your choice. You can also customize your own color theme.</a:t>
              </a:r>
              <a:endParaRPr/>
            </a:p>
            <a:p>
              <a:pPr marL="0" marR="0" lvl="2"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You can also manually change the color of your background by going to FORMAT, click on THEME COLORS, or SLIDE BACKGROUND</a:t>
              </a:r>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ctr" rtl="0">
                <a:spcBef>
                  <a:spcPts val="0"/>
                </a:spcBef>
                <a:spcAft>
                  <a:spcPts val="0"/>
                </a:spcAft>
                <a:buClr>
                  <a:srgbClr val="FFC000"/>
                </a:buClr>
                <a:buSzPts val="625"/>
                <a:buFont typeface="Arial"/>
                <a:buNone/>
              </a:pPr>
              <a:r>
                <a:rPr lang="en-US" sz="2500" b="1" i="0" u="none" strike="noStrike" cap="none">
                  <a:solidFill>
                    <a:srgbClr val="FFC000"/>
                  </a:solidFill>
                  <a:latin typeface="Arial"/>
                  <a:ea typeface="Arial"/>
                  <a:cs typeface="Arial"/>
                  <a:sym typeface="Arial"/>
                </a:rPr>
                <a:t>How to add Text</a:t>
              </a:r>
              <a:endParaRPr/>
            </a:p>
            <a:p>
              <a:pPr marL="0" marR="0" lvl="2"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The template comes with a number of pre-formatted placeholders for headers and text blocks. You can add more blocks by copying and pasting the existing ones or by adding a text box from the HOME menu. </a:t>
              </a:r>
              <a:endParaRPr/>
            </a:p>
            <a:p>
              <a:pPr marL="0" marR="0" lvl="2"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ctr"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 </a:t>
              </a:r>
              <a:r>
                <a:rPr lang="en-US" sz="2500" b="1" i="0" u="none" strike="noStrike" cap="none">
                  <a:solidFill>
                    <a:srgbClr val="FFC000"/>
                  </a:solidFill>
                  <a:latin typeface="Arial"/>
                  <a:ea typeface="Arial"/>
                  <a:cs typeface="Arial"/>
                  <a:sym typeface="Arial"/>
                </a:rPr>
                <a:t>Text size</a:t>
              </a:r>
              <a:endParaRPr/>
            </a:p>
            <a:p>
              <a:pPr marL="0" marR="0" lvl="0"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Adjust the size of your text based on how much content you have to present. The default template text offers a good starting point. The text should not be less than 28 points.</a:t>
              </a:r>
              <a:endParaRPr/>
            </a:p>
            <a:p>
              <a:pPr marL="0" marR="0" lvl="2"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ctr" rtl="0">
                <a:spcBef>
                  <a:spcPts val="0"/>
                </a:spcBef>
                <a:spcAft>
                  <a:spcPts val="0"/>
                </a:spcAft>
                <a:buClr>
                  <a:srgbClr val="FFC000"/>
                </a:buClr>
                <a:buSzPts val="625"/>
                <a:buFont typeface="Arial"/>
                <a:buNone/>
              </a:pPr>
              <a:r>
                <a:rPr lang="en-US" sz="2500" b="1" i="0" u="none" strike="noStrike" cap="none">
                  <a:solidFill>
                    <a:srgbClr val="FFC000"/>
                  </a:solidFill>
                  <a:latin typeface="Arial"/>
                  <a:ea typeface="Arial"/>
                  <a:cs typeface="Arial"/>
                  <a:sym typeface="Arial"/>
                </a:rPr>
                <a:t>How to add Tables</a:t>
              </a:r>
              <a:endParaRPr/>
            </a:p>
            <a:p>
              <a:pPr marL="1358900" marR="0" lvl="1" indent="-1270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To add a table from scratch go to the INSERT menu and </a:t>
              </a:r>
              <a:br>
                <a:rPr lang="en-US" sz="1900" b="0" i="0" u="none" strike="noStrike" cap="none">
                  <a:solidFill>
                    <a:srgbClr val="BFBFBF"/>
                  </a:solidFill>
                  <a:latin typeface="Arial"/>
                  <a:ea typeface="Arial"/>
                  <a:cs typeface="Arial"/>
                  <a:sym typeface="Arial"/>
                </a:rPr>
              </a:br>
              <a:r>
                <a:rPr lang="en-US" sz="1900" b="0" i="0" u="none" strike="noStrike" cap="none">
                  <a:solidFill>
                    <a:srgbClr val="BFBFBF"/>
                  </a:solidFill>
                  <a:latin typeface="Arial"/>
                  <a:ea typeface="Arial"/>
                  <a:cs typeface="Arial"/>
                  <a:sym typeface="Arial"/>
                </a:rPr>
                <a:t>click on TABLE. A drop-down box will help you select rows and columns. </a:t>
              </a:r>
              <a:endParaRPr/>
            </a:p>
            <a:p>
              <a:pPr marL="0" marR="0" lvl="0"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You can also copy and a paste a table from Word or another PowerPoint document. A pasted table may need to be re-formatted by RIGHT-CLICK &gt; FORMAT SHAPE, TEXT BOX, Margins.. If you are adding a table from excel, always insert as an image.</a:t>
              </a: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ctr" rtl="0">
                <a:spcBef>
                  <a:spcPts val="0"/>
                </a:spcBef>
                <a:spcAft>
                  <a:spcPts val="0"/>
                </a:spcAft>
                <a:buClr>
                  <a:srgbClr val="FFC000"/>
                </a:buClr>
                <a:buSzPts val="625"/>
                <a:buFont typeface="Arial"/>
                <a:buNone/>
              </a:pPr>
              <a:r>
                <a:rPr lang="en-US" sz="2500" b="1" i="0" u="none" strike="noStrike" cap="none">
                  <a:solidFill>
                    <a:srgbClr val="FFC000"/>
                  </a:solidFill>
                  <a:latin typeface="Arial"/>
                  <a:ea typeface="Arial"/>
                  <a:cs typeface="Arial"/>
                  <a:sym typeface="Arial"/>
                </a:rPr>
                <a:t>Graphs / Charts</a:t>
              </a:r>
              <a:endParaRPr/>
            </a:p>
            <a:p>
              <a:pPr marL="0" marR="0" lvl="0"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You will have to convert your graphs/charts/formulas/equations into images such as a .png file and insert them into your presentation.  This will help maintain the values as different operating systems can distort your work.</a:t>
              </a: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ctr" rtl="0">
                <a:spcBef>
                  <a:spcPts val="0"/>
                </a:spcBef>
                <a:spcAft>
                  <a:spcPts val="0"/>
                </a:spcAft>
                <a:buClr>
                  <a:srgbClr val="FFC000"/>
                </a:buClr>
                <a:buSzPts val="625"/>
                <a:buFont typeface="Arial"/>
                <a:buNone/>
              </a:pPr>
              <a:r>
                <a:rPr lang="en-US" sz="2500" b="1" i="0" u="none" strike="noStrike" cap="none">
                  <a:solidFill>
                    <a:srgbClr val="FFC000"/>
                  </a:solidFill>
                  <a:latin typeface="Arial"/>
                  <a:ea typeface="Arial"/>
                  <a:cs typeface="Arial"/>
                  <a:sym typeface="Arial"/>
                </a:rPr>
                <a:t>Save your work</a:t>
              </a:r>
              <a:endParaRPr/>
            </a:p>
            <a:p>
              <a:pPr marL="0" marR="0" lvl="0"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Save your template as a  lastname.firstname and as a .pptx file.</a:t>
              </a:r>
              <a:endParaRPr sz="1900" b="0" i="0" u="none" strike="noStrike" cap="none">
                <a:solidFill>
                  <a:srgbClr val="BFBFBF"/>
                </a:solidFill>
                <a:latin typeface="Arial"/>
                <a:ea typeface="Arial"/>
                <a:cs typeface="Arial"/>
                <a:sym typeface="Arial"/>
              </a:endParaRPr>
            </a:p>
          </p:txBody>
        </p:sp>
        <p:pic>
          <p:nvPicPr>
            <p:cNvPr id="17" name="Google Shape;17;p4"/>
            <p:cNvPicPr preferRelativeResize="0"/>
            <p:nvPr/>
          </p:nvPicPr>
          <p:blipFill rotWithShape="1">
            <a:blip r:embed="rId13">
              <a:alphaModFix/>
            </a:blip>
            <a:srcRect/>
            <a:stretch/>
          </p:blipFill>
          <p:spPr>
            <a:xfrm>
              <a:off x="46915678" y="4126940"/>
              <a:ext cx="5586150" cy="2063772"/>
            </a:xfrm>
            <a:prstGeom prst="rect">
              <a:avLst/>
            </a:prstGeom>
            <a:noFill/>
            <a:ln>
              <a:noFill/>
            </a:ln>
          </p:spPr>
        </p:pic>
        <p:pic>
          <p:nvPicPr>
            <p:cNvPr id="18" name="Google Shape;18;p4"/>
            <p:cNvPicPr preferRelativeResize="0"/>
            <p:nvPr/>
          </p:nvPicPr>
          <p:blipFill rotWithShape="1">
            <a:blip r:embed="rId14">
              <a:alphaModFix/>
            </a:blip>
            <a:srcRect/>
            <a:stretch/>
          </p:blipFill>
          <p:spPr>
            <a:xfrm>
              <a:off x="44461657" y="14000842"/>
              <a:ext cx="1482266" cy="992161"/>
            </a:xfrm>
            <a:prstGeom prst="rect">
              <a:avLst/>
            </a:prstGeom>
            <a:noFill/>
            <a:ln>
              <a:noFill/>
            </a:ln>
          </p:spPr>
        </p:pic>
        <p:sp>
          <p:nvSpPr>
            <p:cNvPr id="19" name="Google Shape;19;p4"/>
            <p:cNvSpPr txBox="1"/>
            <p:nvPr/>
          </p:nvSpPr>
          <p:spPr>
            <a:xfrm>
              <a:off x="48310849" y="31518246"/>
              <a:ext cx="6870973" cy="1400153"/>
            </a:xfrm>
            <a:prstGeom prst="rect">
              <a:avLst/>
            </a:prstGeom>
            <a:noFill/>
            <a:ln>
              <a:noFill/>
            </a:ln>
          </p:spPr>
          <p:txBody>
            <a:bodyPr spcFirstLastPara="1" wrap="square" lIns="51100" tIns="25550" rIns="51100" bIns="25550" anchor="t" anchorCtr="0">
              <a:noAutofit/>
            </a:bodyPr>
            <a:lstStyle/>
            <a:p>
              <a:pPr marL="0" marR="0" lvl="0" indent="0" algn="r" rtl="0">
                <a:lnSpc>
                  <a:spcPct val="92857"/>
                </a:lnSpc>
                <a:spcBef>
                  <a:spcPts val="0"/>
                </a:spcBef>
                <a:spcAft>
                  <a:spcPts val="0"/>
                </a:spcAft>
                <a:buClr>
                  <a:schemeClr val="lt1"/>
                </a:buClr>
                <a:buSzPts val="550"/>
                <a:buFont typeface="Arial"/>
                <a:buNone/>
              </a:pPr>
              <a:r>
                <a:rPr lang="en-US" sz="2200" b="0" i="0" u="none" strike="noStrike" cap="none">
                  <a:solidFill>
                    <a:schemeClr val="lt1"/>
                  </a:solidFill>
                  <a:latin typeface="Arial"/>
                  <a:ea typeface="Arial"/>
                  <a:cs typeface="Arial"/>
                  <a:sym typeface="Arial"/>
                </a:rPr>
                <a:t>This is an ePosterBoards template</a:t>
              </a:r>
              <a:endParaRPr sz="1900" b="0" i="0" u="none" strike="noStrike" cap="none">
                <a:solidFill>
                  <a:schemeClr val="lt1"/>
                </a:solidFill>
                <a:latin typeface="Arial"/>
                <a:ea typeface="Arial"/>
                <a:cs typeface="Arial"/>
                <a:sym typeface="Arial"/>
              </a:endParaRPr>
            </a:p>
            <a:p>
              <a:pPr marL="0" marR="0" lvl="0" indent="0" algn="r" rtl="0">
                <a:lnSpc>
                  <a:spcPct val="108333"/>
                </a:lnSpc>
                <a:spcBef>
                  <a:spcPts val="0"/>
                </a:spcBef>
                <a:spcAft>
                  <a:spcPts val="0"/>
                </a:spcAft>
                <a:buClr>
                  <a:schemeClr val="lt1"/>
                </a:buClr>
                <a:buSzPts val="475"/>
                <a:buFont typeface="Arial"/>
                <a:buNone/>
              </a:pPr>
              <a:r>
                <a:rPr lang="en-US" sz="1900" b="0" i="0" u="none" strike="noStrike" cap="none">
                  <a:solidFill>
                    <a:schemeClr val="lt1"/>
                  </a:solidFill>
                  <a:latin typeface="Arial"/>
                  <a:ea typeface="Arial"/>
                  <a:cs typeface="Arial"/>
                  <a:sym typeface="Arial"/>
                </a:rPr>
                <a:t>   www.eposterboards.com</a:t>
              </a:r>
              <a:endParaRPr sz="1900" b="1" i="0" u="none" strike="noStrike" cap="none">
                <a:solidFill>
                  <a:srgbClr val="FFFF00"/>
                </a:solidFill>
                <a:latin typeface="Arial"/>
                <a:ea typeface="Arial"/>
                <a:cs typeface="Arial"/>
                <a:sym typeface="Arial"/>
              </a:endParaRPr>
            </a:p>
          </p:txBody>
        </p:sp>
      </p:grpSp>
      <p:grpSp>
        <p:nvGrpSpPr>
          <p:cNvPr id="20" name="Google Shape;20;p4"/>
          <p:cNvGrpSpPr/>
          <p:nvPr/>
        </p:nvGrpSpPr>
        <p:grpSpPr>
          <a:xfrm>
            <a:off x="-9580742" y="0"/>
            <a:ext cx="9404602" cy="21067776"/>
            <a:chOff x="-11225189" y="0"/>
            <a:chExt cx="11018866" cy="32918400"/>
          </a:xfrm>
        </p:grpSpPr>
        <p:sp>
          <p:nvSpPr>
            <p:cNvPr id="21" name="Google Shape;21;p4"/>
            <p:cNvSpPr/>
            <p:nvPr/>
          </p:nvSpPr>
          <p:spPr>
            <a:xfrm>
              <a:off x="-11215664" y="0"/>
              <a:ext cx="11009341" cy="32918400"/>
            </a:xfrm>
            <a:prstGeom prst="rect">
              <a:avLst/>
            </a:prstGeom>
            <a:solidFill>
              <a:srgbClr val="0C0C0C"/>
            </a:solidFill>
            <a:ln>
              <a:noFill/>
            </a:ln>
          </p:spPr>
          <p:txBody>
            <a:bodyPr spcFirstLastPara="1" wrap="square" lIns="357700" tIns="357700" rIns="357700" bIns="0" anchor="t" anchorCtr="0">
              <a:noAutofit/>
            </a:bodyPr>
            <a:lstStyle/>
            <a:p>
              <a:pPr marL="0" marR="0" lvl="0" indent="0" algn="ctr" rtl="0">
                <a:spcBef>
                  <a:spcPts val="0"/>
                </a:spcBef>
                <a:spcAft>
                  <a:spcPts val="0"/>
                </a:spcAft>
                <a:buClr>
                  <a:srgbClr val="FF0000"/>
                </a:buClr>
                <a:buSzPts val="625"/>
                <a:buFont typeface="Arial"/>
                <a:buNone/>
              </a:pPr>
              <a:r>
                <a:rPr lang="en-US" sz="2500" b="1" i="0" u="none" strike="noStrike" cap="none">
                  <a:solidFill>
                    <a:srgbClr val="FF0000"/>
                  </a:solidFill>
                  <a:latin typeface="Arial"/>
                  <a:ea typeface="Arial"/>
                  <a:cs typeface="Arial"/>
                  <a:sym typeface="Arial"/>
                </a:rPr>
                <a:t>(—THIS SIDEBAR DOES NOT SHOW—)</a:t>
              </a:r>
              <a:endParaRPr/>
            </a:p>
            <a:p>
              <a:pPr marL="0" marR="0" lvl="0" indent="0" algn="ctr" rtl="0">
                <a:spcBef>
                  <a:spcPts val="0"/>
                </a:spcBef>
                <a:spcAft>
                  <a:spcPts val="0"/>
                </a:spcAft>
                <a:buClr>
                  <a:schemeClr val="lt1"/>
                </a:buClr>
                <a:buSzPts val="775"/>
                <a:buFont typeface="Arial"/>
                <a:buNone/>
              </a:pPr>
              <a:r>
                <a:rPr lang="en-US" sz="3100" b="1" i="0" u="none" strike="noStrike" cap="none">
                  <a:solidFill>
                    <a:schemeClr val="lt1"/>
                  </a:solidFill>
                  <a:latin typeface="Arial"/>
                  <a:ea typeface="Arial"/>
                  <a:cs typeface="Arial"/>
                  <a:sym typeface="Arial"/>
                </a:rPr>
                <a:t>DESIGN GUIDE</a:t>
              </a:r>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FFFF"/>
                </a:solidFill>
                <a:latin typeface="Arial"/>
                <a:ea typeface="Arial"/>
                <a:cs typeface="Arial"/>
                <a:sym typeface="Arial"/>
              </a:endParaRPr>
            </a:p>
            <a:p>
              <a:pPr marL="0" marR="0" lvl="0" indent="0" algn="l" rtl="0">
                <a:spcBef>
                  <a:spcPts val="0"/>
                </a:spcBef>
                <a:spcAft>
                  <a:spcPts val="0"/>
                </a:spcAft>
                <a:buClr>
                  <a:srgbClr val="FFFFFF"/>
                </a:buClr>
                <a:buSzPts val="550"/>
                <a:buFont typeface="Arial"/>
                <a:buNone/>
              </a:pPr>
              <a:r>
                <a:rPr lang="en-US" sz="2200" b="0" i="0" u="none" strike="noStrike" cap="none">
                  <a:solidFill>
                    <a:srgbClr val="FFFFFF"/>
                  </a:solidFill>
                  <a:latin typeface="Arial"/>
                  <a:ea typeface="Arial"/>
                  <a:cs typeface="Arial"/>
                  <a:sym typeface="Arial"/>
                </a:rPr>
                <a:t>This PowerPoint 2011 template produces a 40.97 inches by 23.04 inches presentation poster. You can use it to create your research poster and save valuable time placing titles, subtitles, text, and graphics. </a:t>
              </a:r>
              <a:endParaRPr/>
            </a:p>
            <a:p>
              <a:pPr marL="0" marR="0" lvl="0" indent="0" algn="l" rtl="0">
                <a:spcBef>
                  <a:spcPts val="0"/>
                </a:spcBef>
                <a:spcAft>
                  <a:spcPts val="0"/>
                </a:spcAft>
                <a:buClr>
                  <a:schemeClr val="dk1"/>
                </a:buClr>
                <a:buSzPts val="2200"/>
                <a:buFont typeface="Calibri"/>
                <a:buNone/>
              </a:pPr>
              <a:endParaRPr sz="2200" b="0" i="0" u="none" strike="noStrike" cap="none">
                <a:solidFill>
                  <a:srgbClr val="FFFFFF"/>
                </a:solidFill>
                <a:latin typeface="Arial"/>
                <a:ea typeface="Arial"/>
                <a:cs typeface="Arial"/>
                <a:sym typeface="Arial"/>
              </a:endParaRPr>
            </a:p>
            <a:p>
              <a:pPr marL="0" marR="0" lvl="0" indent="0" algn="l" rtl="0">
                <a:spcBef>
                  <a:spcPts val="0"/>
                </a:spcBef>
                <a:spcAft>
                  <a:spcPts val="0"/>
                </a:spcAft>
                <a:buClr>
                  <a:srgbClr val="FFFFFF"/>
                </a:buClr>
                <a:buSzPts val="550"/>
                <a:buFont typeface="Arial"/>
                <a:buNone/>
              </a:pPr>
              <a:r>
                <a:rPr lang="en-US" sz="2200" b="0" i="0" u="none" strike="noStrike" cap="none">
                  <a:solidFill>
                    <a:srgbClr val="FFFFFF"/>
                  </a:solidFill>
                  <a:latin typeface="Arial"/>
                  <a:ea typeface="Arial"/>
                  <a:cs typeface="Arial"/>
                  <a:sym typeface="Arial"/>
                </a:rPr>
                <a:t>We provide a series of YouTube tutorials that will guide you through the poster design process and answer your poster production questions. To view our template tutorials, go online to </a:t>
              </a:r>
              <a:r>
                <a:rPr lang="en-US" sz="2200" b="0" i="0" u="sng" strike="noStrike" cap="none">
                  <a:solidFill>
                    <a:srgbClr val="FFFFFF"/>
                  </a:solidFill>
                  <a:latin typeface="Arial"/>
                  <a:ea typeface="Arial"/>
                  <a:cs typeface="Arial"/>
                  <a:sym typeface="Arial"/>
                  <a:hlinkClick r:id="rId15">
                    <a:extLst>
                      <a:ext uri="{A12FA001-AC4F-418D-AE19-62706E023703}">
                        <ahyp:hlinkClr xmlns:ahyp="http://schemas.microsoft.com/office/drawing/2018/hyperlinkcolor" val="tx"/>
                      </a:ext>
                    </a:extLst>
                  </a:hlinkClick>
                </a:rPr>
                <a:t>https://www.youtube.com/playlist?list=PLBz4JvE0AKmweXsMNGeyRXgWgN_lj_b5L</a:t>
              </a:r>
              <a:endParaRPr sz="2200" b="0" i="0" u="none" strike="noStrike" cap="none">
                <a:solidFill>
                  <a:srgbClr val="FFFFFF"/>
                </a:solidFill>
                <a:latin typeface="Arial"/>
                <a:ea typeface="Arial"/>
                <a:cs typeface="Arial"/>
                <a:sym typeface="Arial"/>
              </a:endParaRPr>
            </a:p>
            <a:p>
              <a:pPr marL="0" marR="0" lvl="0" indent="0" algn="l" rtl="0">
                <a:spcBef>
                  <a:spcPts val="0"/>
                </a:spcBef>
                <a:spcAft>
                  <a:spcPts val="0"/>
                </a:spcAft>
                <a:buClr>
                  <a:schemeClr val="lt1"/>
                </a:buClr>
                <a:buSzPts val="550"/>
                <a:buFont typeface="Arial"/>
                <a:buNone/>
              </a:pPr>
              <a:r>
                <a:rPr lang="en-US" sz="2200" b="0" i="0" u="none" strike="noStrike" cap="none">
                  <a:solidFill>
                    <a:schemeClr val="lt1"/>
                  </a:solidFill>
                  <a:latin typeface="Arial"/>
                  <a:ea typeface="Arial"/>
                  <a:cs typeface="Arial"/>
                  <a:sym typeface="Arial"/>
                </a:rPr>
                <a:t>If you are uploading ahead of time, please go to our website: </a:t>
              </a:r>
              <a:br>
                <a:rPr lang="en-US" sz="2200" b="0" i="0" u="none" strike="noStrike" cap="none">
                  <a:solidFill>
                    <a:schemeClr val="lt1"/>
                  </a:solidFill>
                  <a:latin typeface="Arial"/>
                  <a:ea typeface="Arial"/>
                  <a:cs typeface="Arial"/>
                  <a:sym typeface="Arial"/>
                </a:rPr>
              </a:br>
              <a:r>
                <a:rPr lang="en-US" sz="2200" b="0" i="0" u="sng" strike="noStrike" cap="none">
                  <a:solidFill>
                    <a:schemeClr val="lt1"/>
                  </a:solidFill>
                  <a:latin typeface="Arial"/>
                  <a:ea typeface="Arial"/>
                  <a:cs typeface="Arial"/>
                  <a:sym typeface="Arial"/>
                  <a:hlinkClick r:id="rId16">
                    <a:extLst>
                      <a:ext uri="{A12FA001-AC4F-418D-AE19-62706E023703}">
                        <ahyp:hlinkClr xmlns:ahyp="http://schemas.microsoft.com/office/drawing/2018/hyperlinkcolor" val="tx"/>
                      </a:ext>
                    </a:extLst>
                  </a:hlinkClick>
                </a:rPr>
                <a:t>http://www.eposterboards.com/eposterupload/</a:t>
              </a:r>
              <a:endParaRPr sz="2200" b="0" i="0" u="none" strike="noStrike" cap="none">
                <a:solidFill>
                  <a:schemeClr val="lt1"/>
                </a:solidFill>
                <a:latin typeface="Arial"/>
                <a:ea typeface="Arial"/>
                <a:cs typeface="Arial"/>
                <a:sym typeface="Arial"/>
              </a:endParaRPr>
            </a:p>
            <a:p>
              <a:pPr marL="0" marR="0" lvl="0" indent="0" algn="l" rtl="0">
                <a:spcBef>
                  <a:spcPts val="0"/>
                </a:spcBef>
                <a:spcAft>
                  <a:spcPts val="0"/>
                </a:spcAft>
                <a:buClr>
                  <a:schemeClr val="dk1"/>
                </a:buClr>
                <a:buSzPts val="550"/>
                <a:buFont typeface="Calibri"/>
                <a:buNone/>
              </a:pPr>
              <a:endParaRPr sz="2200" b="0" i="0" u="none" strike="noStrike" cap="none">
                <a:solidFill>
                  <a:schemeClr val="lt1"/>
                </a:solidFill>
                <a:latin typeface="Arial"/>
                <a:ea typeface="Arial"/>
                <a:cs typeface="Arial"/>
                <a:sym typeface="Arial"/>
              </a:endParaRPr>
            </a:p>
            <a:p>
              <a:pPr marL="0" marR="0" lvl="0" indent="0" algn="l" rtl="0">
                <a:spcBef>
                  <a:spcPts val="0"/>
                </a:spcBef>
                <a:spcAft>
                  <a:spcPts val="0"/>
                </a:spcAft>
                <a:buClr>
                  <a:schemeClr val="lt1"/>
                </a:buClr>
                <a:buSzPts val="550"/>
                <a:buFont typeface="Arial"/>
                <a:buNone/>
              </a:pPr>
              <a:r>
                <a:rPr lang="en-US" sz="2200" b="0" i="0" u="none" strike="noStrike" cap="none">
                  <a:solidFill>
                    <a:schemeClr val="lt1"/>
                  </a:solidFill>
                  <a:latin typeface="Arial"/>
                  <a:ea typeface="Arial"/>
                  <a:cs typeface="Arial"/>
                  <a:sym typeface="Arial"/>
                </a:rPr>
                <a:t>Need assistance? Call us at </a:t>
              </a:r>
              <a:r>
                <a:rPr lang="en-US" sz="2200" b="0" i="0" u="none" strike="noStrike" cap="none">
                  <a:solidFill>
                    <a:srgbClr val="FFC000"/>
                  </a:solidFill>
                  <a:latin typeface="Arial"/>
                  <a:ea typeface="Arial"/>
                  <a:cs typeface="Arial"/>
                  <a:sym typeface="Arial"/>
                </a:rPr>
                <a:t>617-588-3508 option 2</a:t>
              </a:r>
              <a:endParaRPr/>
            </a:p>
            <a:p>
              <a:pPr marL="0" marR="0" lvl="0" indent="0" algn="l" rtl="0">
                <a:spcBef>
                  <a:spcPts val="0"/>
                </a:spcBef>
                <a:spcAft>
                  <a:spcPts val="0"/>
                </a:spcAft>
                <a:buClr>
                  <a:schemeClr val="dk1"/>
                </a:buClr>
                <a:buSzPts val="2800"/>
                <a:buFont typeface="Calibri"/>
                <a:buNone/>
              </a:pPr>
              <a:endParaRPr sz="2800" b="1" i="0" u="none" strike="noStrike" cap="none">
                <a:solidFill>
                  <a:srgbClr val="FFFF00"/>
                </a:solidFill>
                <a:latin typeface="Arial"/>
                <a:ea typeface="Arial"/>
                <a:cs typeface="Arial"/>
                <a:sym typeface="Arial"/>
              </a:endParaRPr>
            </a:p>
            <a:p>
              <a:pPr marL="0" marR="0" lvl="0" indent="0" algn="ctr" rtl="0">
                <a:spcBef>
                  <a:spcPts val="0"/>
                </a:spcBef>
                <a:spcAft>
                  <a:spcPts val="0"/>
                </a:spcAft>
                <a:buClr>
                  <a:schemeClr val="dk1"/>
                </a:buClr>
                <a:buSzPts val="1900"/>
                <a:buFont typeface="Calibri"/>
                <a:buNone/>
              </a:pPr>
              <a:endParaRPr sz="1900" b="1" i="0" u="none" strike="noStrike" cap="none">
                <a:solidFill>
                  <a:schemeClr val="lt1"/>
                </a:solidFill>
                <a:latin typeface="Arial"/>
                <a:ea typeface="Arial"/>
                <a:cs typeface="Arial"/>
                <a:sym typeface="Arial"/>
              </a:endParaRPr>
            </a:p>
            <a:p>
              <a:pPr marL="0" marR="0" lvl="0" indent="0" algn="ctr" rtl="0">
                <a:spcBef>
                  <a:spcPts val="0"/>
                </a:spcBef>
                <a:spcAft>
                  <a:spcPts val="0"/>
                </a:spcAft>
                <a:buClr>
                  <a:schemeClr val="lt1"/>
                </a:buClr>
                <a:buSzPts val="775"/>
                <a:buFont typeface="Arial"/>
                <a:buNone/>
              </a:pPr>
              <a:r>
                <a:rPr lang="en-US" sz="3100" b="1" i="0" u="none" strike="noStrike" cap="none">
                  <a:solidFill>
                    <a:schemeClr val="lt1"/>
                  </a:solidFill>
                  <a:latin typeface="Arial"/>
                  <a:ea typeface="Arial"/>
                  <a:cs typeface="Arial"/>
                  <a:sym typeface="Arial"/>
                </a:rPr>
                <a:t>QUICK START</a:t>
              </a:r>
              <a:endParaRPr/>
            </a:p>
            <a:p>
              <a:pPr marL="0" marR="0" lvl="0" indent="0" algn="ctr" rtl="0">
                <a:spcBef>
                  <a:spcPts val="0"/>
                </a:spcBef>
                <a:spcAft>
                  <a:spcPts val="0"/>
                </a:spcAft>
                <a:buClr>
                  <a:schemeClr val="dk1"/>
                </a:buClr>
                <a:buSzPts val="2500"/>
                <a:buFont typeface="Calibri"/>
                <a:buNone/>
              </a:pPr>
              <a:endParaRPr sz="2500" b="1" i="0" u="none" strike="noStrike" cap="none">
                <a:solidFill>
                  <a:schemeClr val="lt1"/>
                </a:solidFill>
                <a:latin typeface="Arial"/>
                <a:ea typeface="Arial"/>
                <a:cs typeface="Arial"/>
                <a:sym typeface="Arial"/>
              </a:endParaRPr>
            </a:p>
            <a:p>
              <a:pPr marL="0" marR="0" lvl="0" indent="0" algn="l" rtl="0">
                <a:spcBef>
                  <a:spcPts val="0"/>
                </a:spcBef>
                <a:spcAft>
                  <a:spcPts val="0"/>
                </a:spcAft>
                <a:buClr>
                  <a:schemeClr val="dk1"/>
                </a:buClr>
                <a:buSzPts val="2200"/>
                <a:buFont typeface="Calibri"/>
                <a:buNone/>
              </a:pPr>
              <a:endParaRPr sz="2200" b="0" i="0" u="none" strike="noStrike" cap="none">
                <a:solidFill>
                  <a:schemeClr val="lt1"/>
                </a:solidFill>
                <a:latin typeface="Arial"/>
                <a:ea typeface="Arial"/>
                <a:cs typeface="Arial"/>
                <a:sym typeface="Arial"/>
              </a:endParaRPr>
            </a:p>
            <a:p>
              <a:pPr marL="0" marR="0" lvl="0" indent="0" algn="ctr" rtl="0">
                <a:spcBef>
                  <a:spcPts val="0"/>
                </a:spcBef>
                <a:spcAft>
                  <a:spcPts val="0"/>
                </a:spcAft>
                <a:buClr>
                  <a:srgbClr val="FFC000"/>
                </a:buClr>
                <a:buSzPts val="625"/>
                <a:buFont typeface="Arial"/>
                <a:buNone/>
              </a:pPr>
              <a:r>
                <a:rPr lang="en-US" sz="2500" b="1" i="0" u="none" strike="noStrike" cap="none">
                  <a:solidFill>
                    <a:srgbClr val="FFC000"/>
                  </a:solidFill>
                  <a:latin typeface="Arial"/>
                  <a:ea typeface="Arial"/>
                  <a:cs typeface="Arial"/>
                  <a:sym typeface="Arial"/>
                </a:rPr>
                <a:t>Title, Authors, and Affiliations</a:t>
              </a:r>
              <a:endParaRPr/>
            </a:p>
            <a:p>
              <a:pPr marL="0" marR="0" lvl="0"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Start designing your poster by adding the title, the names of the authors, and the affiliated institutions. You can type or paste text into the provided boxes. The template will automatically adjust the size of your text to fit the title box. You can manually override this feature and change the size of your text.  </a:t>
              </a:r>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rgbClr val="FFC000"/>
                </a:buClr>
                <a:buSzPts val="475"/>
                <a:buFont typeface="Arial"/>
                <a:buNone/>
              </a:pPr>
              <a:r>
                <a:rPr lang="en-US" sz="1900" b="1" i="0" u="none" strike="noStrike" cap="none">
                  <a:solidFill>
                    <a:srgbClr val="FFC000"/>
                  </a:solidFill>
                  <a:latin typeface="Arial"/>
                  <a:ea typeface="Arial"/>
                  <a:cs typeface="Arial"/>
                  <a:sym typeface="Arial"/>
                </a:rPr>
                <a:t>TIP: </a:t>
              </a:r>
              <a:r>
                <a:rPr lang="en-US" sz="1900" b="0" i="0" u="none" strike="noStrike" cap="none">
                  <a:solidFill>
                    <a:srgbClr val="BFBFBF"/>
                  </a:solidFill>
                  <a:latin typeface="Arial"/>
                  <a:ea typeface="Arial"/>
                  <a:cs typeface="Arial"/>
                  <a:sym typeface="Arial"/>
                </a:rPr>
                <a:t>The font size of your title should be bigger than your name(s) and institution name(s). The smallest font size should be 28 points.</a:t>
              </a:r>
              <a:endParaRPr/>
            </a:p>
            <a:p>
              <a:pPr marL="0" marR="0" lvl="0" indent="0" algn="l" rtl="0">
                <a:spcBef>
                  <a:spcPts val="0"/>
                </a:spcBef>
                <a:spcAft>
                  <a:spcPts val="0"/>
                </a:spcAft>
                <a:buClr>
                  <a:schemeClr val="lt1"/>
                </a:buClr>
                <a:buSzPts val="550"/>
                <a:buFont typeface="Arial"/>
                <a:buNone/>
              </a:pPr>
              <a:br>
                <a:rPr lang="en-US" sz="2200" b="1" i="0" u="none" strike="noStrike" cap="none">
                  <a:solidFill>
                    <a:schemeClr val="lt1"/>
                  </a:solidFill>
                  <a:latin typeface="Arial"/>
                  <a:ea typeface="Arial"/>
                  <a:cs typeface="Arial"/>
                  <a:sym typeface="Arial"/>
                </a:rPr>
              </a:br>
              <a:endParaRPr sz="2200" b="1" i="0" u="none" strike="noStrike" cap="none">
                <a:solidFill>
                  <a:schemeClr val="lt1"/>
                </a:solidFill>
                <a:latin typeface="Arial"/>
                <a:ea typeface="Arial"/>
                <a:cs typeface="Arial"/>
                <a:sym typeface="Arial"/>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C000"/>
                </a:solidFill>
                <a:latin typeface="Arial"/>
                <a:ea typeface="Arial"/>
                <a:cs typeface="Arial"/>
                <a:sym typeface="Arial"/>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C000"/>
                </a:solidFill>
                <a:latin typeface="Arial"/>
                <a:ea typeface="Arial"/>
                <a:cs typeface="Arial"/>
                <a:sym typeface="Arial"/>
              </a:endParaRPr>
            </a:p>
            <a:p>
              <a:pPr marL="0" marR="0" lvl="0" indent="0" algn="ctr" rtl="0">
                <a:spcBef>
                  <a:spcPts val="0"/>
                </a:spcBef>
                <a:spcAft>
                  <a:spcPts val="0"/>
                </a:spcAft>
                <a:buClr>
                  <a:srgbClr val="FFC000"/>
                </a:buClr>
                <a:buSzPts val="625"/>
                <a:buFont typeface="Arial"/>
                <a:buNone/>
              </a:pPr>
              <a:r>
                <a:rPr lang="en-US" sz="2500" b="1" i="0" u="none" strike="noStrike" cap="none">
                  <a:solidFill>
                    <a:srgbClr val="FFC000"/>
                  </a:solidFill>
                  <a:latin typeface="Arial"/>
                  <a:ea typeface="Arial"/>
                  <a:cs typeface="Arial"/>
                  <a:sym typeface="Arial"/>
                </a:rPr>
                <a:t>Adding Logos / Seals</a:t>
              </a:r>
              <a:endParaRPr/>
            </a:p>
            <a:p>
              <a:pPr marL="0" marR="0" lvl="0"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rgbClr val="FFC000"/>
                </a:buClr>
                <a:buSzPts val="475"/>
                <a:buFont typeface="Arial"/>
                <a:buNone/>
              </a:pPr>
              <a:r>
                <a:rPr lang="en-US" sz="1900" b="1" i="0" u="none" strike="noStrike" cap="none">
                  <a:solidFill>
                    <a:srgbClr val="FFC000"/>
                  </a:solidFill>
                  <a:latin typeface="Arial"/>
                  <a:ea typeface="Arial"/>
                  <a:cs typeface="Arial"/>
                  <a:sym typeface="Arial"/>
                </a:rPr>
                <a:t>TIP: </a:t>
              </a:r>
              <a:r>
                <a:rPr lang="en-US" sz="1900" b="0" i="0" u="none" strike="noStrike" cap="none">
                  <a:solidFill>
                    <a:srgbClr val="BFBFBF"/>
                  </a:solidFill>
                  <a:latin typeface="Arial"/>
                  <a:ea typeface="Arial"/>
                  <a:cs typeface="Arial"/>
                  <a:sym typeface="Arial"/>
                </a:rPr>
                <a:t>If there is a conference website,  you can pull logos from there.  Please keep in mind that we will be adding navigational buttons or a kiosk menu button on the right side of each slide.  Please make the appropriate space for that.</a:t>
              </a:r>
              <a:endParaRPr sz="1900" b="0" i="0" u="none" strike="noStrike" cap="none">
                <a:solidFill>
                  <a:srgbClr val="BFBFBF"/>
                </a:solidFill>
                <a:latin typeface="Arial"/>
                <a:ea typeface="Arial"/>
                <a:cs typeface="Arial"/>
                <a:sym typeface="Arial"/>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FFFFFF"/>
                </a:solidFill>
                <a:latin typeface="Arial"/>
                <a:ea typeface="Arial"/>
                <a:cs typeface="Arial"/>
                <a:sym typeface="Arial"/>
              </a:endParaRPr>
            </a:p>
            <a:p>
              <a:pPr marL="0" marR="0" lvl="0" indent="0" algn="ctr" rtl="0">
                <a:spcBef>
                  <a:spcPts val="0"/>
                </a:spcBef>
                <a:spcAft>
                  <a:spcPts val="0"/>
                </a:spcAft>
                <a:buClr>
                  <a:srgbClr val="FFC000"/>
                </a:buClr>
                <a:buSzPts val="625"/>
                <a:buFont typeface="Arial"/>
                <a:buNone/>
              </a:pPr>
              <a:r>
                <a:rPr lang="en-US" sz="2500" b="1" i="0" u="none" strike="noStrike" cap="none">
                  <a:solidFill>
                    <a:srgbClr val="FFC000"/>
                  </a:solidFill>
                  <a:latin typeface="Arial"/>
                  <a:ea typeface="Arial"/>
                  <a:cs typeface="Arial"/>
                  <a:sym typeface="Arial"/>
                </a:rPr>
                <a:t>Photographs / Graphics</a:t>
              </a:r>
              <a:endParaRPr/>
            </a:p>
            <a:p>
              <a:pPr marL="0" marR="0" lvl="0" indent="0" algn="l" rtl="0">
                <a:spcBef>
                  <a:spcPts val="0"/>
                </a:spcBef>
                <a:spcAft>
                  <a:spcPts val="0"/>
                </a:spcAft>
                <a:buClr>
                  <a:srgbClr val="BFBFBF"/>
                </a:buClr>
                <a:buSzPts val="475"/>
                <a:buFont typeface="Arial"/>
                <a:buNone/>
              </a:pPr>
              <a:r>
                <a:rPr lang="en-US" sz="1900" b="0" i="0" u="none" strike="noStrike" cap="none">
                  <a:solidFill>
                    <a:srgbClr val="BFBFBF"/>
                  </a:solidFill>
                  <a:latin typeface="Arial"/>
                  <a:ea typeface="Arial"/>
                  <a:cs typeface="Arial"/>
                  <a:sym typeface="Arial"/>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a:t>
              </a:r>
              <a:endParaRPr/>
            </a:p>
            <a:p>
              <a:pPr marL="0" marR="0" lvl="0" indent="0" algn="l" rtl="0">
                <a:spcBef>
                  <a:spcPts val="0"/>
                </a:spcBef>
                <a:spcAft>
                  <a:spcPts val="0"/>
                </a:spcAft>
                <a:buClr>
                  <a:schemeClr val="dk1"/>
                </a:buClr>
                <a:buSzPts val="1900"/>
                <a:buFont typeface="Calibri"/>
                <a:buNone/>
              </a:pPr>
              <a:endParaRPr sz="1900" b="0" i="0" u="none" strike="noStrike" cap="none">
                <a:solidFill>
                  <a:srgbClr val="FFFFFF"/>
                </a:solidFill>
                <a:latin typeface="Arial"/>
                <a:ea typeface="Arial"/>
                <a:cs typeface="Arial"/>
                <a:sym typeface="Arial"/>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C000"/>
                </a:solidFill>
                <a:latin typeface="Arial"/>
                <a:ea typeface="Arial"/>
                <a:cs typeface="Arial"/>
                <a:sym typeface="Arial"/>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C000"/>
                </a:solidFill>
                <a:latin typeface="Arial"/>
                <a:ea typeface="Arial"/>
                <a:cs typeface="Arial"/>
                <a:sym typeface="Arial"/>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C000"/>
                </a:solidFill>
                <a:latin typeface="Arial"/>
                <a:ea typeface="Arial"/>
                <a:cs typeface="Arial"/>
                <a:sym typeface="Arial"/>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C000"/>
                </a:solidFill>
                <a:latin typeface="Arial"/>
                <a:ea typeface="Arial"/>
                <a:cs typeface="Arial"/>
                <a:sym typeface="Arial"/>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C000"/>
                </a:solidFill>
                <a:latin typeface="Arial"/>
                <a:ea typeface="Arial"/>
                <a:cs typeface="Arial"/>
                <a:sym typeface="Arial"/>
              </a:endParaRPr>
            </a:p>
            <a:p>
              <a:pPr marL="0" marR="0" lvl="0" indent="0" algn="ctr" rtl="0">
                <a:spcBef>
                  <a:spcPts val="0"/>
                </a:spcBef>
                <a:spcAft>
                  <a:spcPts val="0"/>
                </a:spcAft>
                <a:buClr>
                  <a:schemeClr val="dk1"/>
                </a:buClr>
                <a:buSzPts val="2200"/>
                <a:buFont typeface="Calibri"/>
                <a:buNone/>
              </a:pPr>
              <a:endParaRPr sz="2200" b="1" i="0" u="none" strike="noStrike" cap="none">
                <a:solidFill>
                  <a:srgbClr val="FFC000"/>
                </a:solidFill>
                <a:latin typeface="Arial"/>
                <a:ea typeface="Arial"/>
                <a:cs typeface="Arial"/>
                <a:sym typeface="Arial"/>
              </a:endParaRPr>
            </a:p>
          </p:txBody>
        </p:sp>
        <p:cxnSp>
          <p:nvCxnSpPr>
            <p:cNvPr id="22" name="Google Shape;22;p4"/>
            <p:cNvCxnSpPr/>
            <p:nvPr/>
          </p:nvCxnSpPr>
          <p:spPr>
            <a:xfrm>
              <a:off x="-11225189" y="9929895"/>
              <a:ext cx="10999814" cy="3173"/>
            </a:xfrm>
            <a:prstGeom prst="straightConnector1">
              <a:avLst/>
            </a:prstGeom>
            <a:noFill/>
            <a:ln w="12700" cap="rnd" cmpd="sng">
              <a:solidFill>
                <a:srgbClr val="FFC000"/>
              </a:solidFill>
              <a:prstDash val="solid"/>
              <a:round/>
              <a:headEnd type="none" w="sm" len="sm"/>
              <a:tailEnd type="none" w="sm" len="sm"/>
            </a:ln>
          </p:spPr>
        </p:cxnSp>
        <p:pic>
          <p:nvPicPr>
            <p:cNvPr id="23" name="Google Shape;23;p4"/>
            <p:cNvPicPr preferRelativeResize="0"/>
            <p:nvPr/>
          </p:nvPicPr>
          <p:blipFill rotWithShape="1">
            <a:blip r:embed="rId17">
              <a:alphaModFix/>
            </a:blip>
            <a:srcRect/>
            <a:stretch/>
          </p:blipFill>
          <p:spPr>
            <a:xfrm>
              <a:off x="-10331510" y="16890955"/>
              <a:ext cx="8658652" cy="1476161"/>
            </a:xfrm>
            <a:prstGeom prst="rect">
              <a:avLst/>
            </a:prstGeom>
            <a:noFill/>
            <a:ln>
              <a:noFill/>
            </a:ln>
          </p:spPr>
        </p:pic>
        <p:grpSp>
          <p:nvGrpSpPr>
            <p:cNvPr id="24" name="Google Shape;24;p4"/>
            <p:cNvGrpSpPr/>
            <p:nvPr/>
          </p:nvGrpSpPr>
          <p:grpSpPr>
            <a:xfrm>
              <a:off x="-5922006" y="26846778"/>
              <a:ext cx="3928726" cy="2045781"/>
              <a:chOff x="-2708583" y="12535487"/>
              <a:chExt cx="1810574" cy="939918"/>
            </a:xfrm>
          </p:grpSpPr>
          <p:grpSp>
            <p:nvGrpSpPr>
              <p:cNvPr id="25" name="Google Shape;25;p4"/>
              <p:cNvGrpSpPr/>
              <p:nvPr/>
            </p:nvGrpSpPr>
            <p:grpSpPr>
              <a:xfrm>
                <a:off x="-2708583" y="12535487"/>
                <a:ext cx="651154" cy="939877"/>
                <a:chOff x="-3865203" y="13230561"/>
                <a:chExt cx="812691" cy="1346841"/>
              </a:xfrm>
            </p:grpSpPr>
            <p:pic>
              <p:nvPicPr>
                <p:cNvPr id="26" name="Google Shape;26;p4"/>
                <p:cNvPicPr preferRelativeResize="0"/>
                <p:nvPr/>
              </p:nvPicPr>
              <p:blipFill rotWithShape="1">
                <a:blip r:embed="rId18">
                  <a:alphaModFix/>
                </a:blip>
                <a:srcRect/>
                <a:stretch/>
              </p:blipFill>
              <p:spPr>
                <a:xfrm>
                  <a:off x="-3821313" y="13230561"/>
                  <a:ext cx="768801" cy="1090856"/>
                </a:xfrm>
                <a:prstGeom prst="rect">
                  <a:avLst/>
                </a:prstGeom>
                <a:noFill/>
                <a:ln>
                  <a:noFill/>
                </a:ln>
              </p:spPr>
            </p:pic>
            <p:sp>
              <p:nvSpPr>
                <p:cNvPr id="27" name="Google Shape;27;p4"/>
                <p:cNvSpPr txBox="1"/>
                <p:nvPr/>
              </p:nvSpPr>
              <p:spPr>
                <a:xfrm>
                  <a:off x="-3865203" y="14294160"/>
                  <a:ext cx="777053" cy="283242"/>
                </a:xfrm>
                <a:prstGeom prst="rect">
                  <a:avLst/>
                </a:prstGeom>
                <a:solidFill>
                  <a:schemeClr val="accent1"/>
                </a:solidFill>
                <a:ln>
                  <a:noFill/>
                </a:ln>
              </p:spPr>
              <p:txBody>
                <a:bodyPr spcFirstLastPara="1" wrap="square" lIns="71525" tIns="71525" rIns="71525" bIns="71525" anchor="t" anchorCtr="0">
                  <a:noAutofit/>
                </a:bodyPr>
                <a:lstStyle/>
                <a:p>
                  <a:pPr marL="0" marR="0" lvl="0" indent="0" algn="ctr" rtl="0">
                    <a:spcBef>
                      <a:spcPts val="0"/>
                    </a:spcBef>
                    <a:spcAft>
                      <a:spcPts val="0"/>
                    </a:spcAft>
                    <a:buClr>
                      <a:schemeClr val="dk1"/>
                    </a:buClr>
                    <a:buSzPts val="325"/>
                    <a:buFont typeface="Trebuchet MS"/>
                    <a:buNone/>
                  </a:pPr>
                  <a:r>
                    <a:rPr lang="en-US" sz="1300" b="1" i="0" u="none" strike="noStrike" cap="none">
                      <a:solidFill>
                        <a:schemeClr val="dk1"/>
                      </a:solidFill>
                      <a:latin typeface="Trebuchet MS"/>
                      <a:ea typeface="Trebuchet MS"/>
                      <a:cs typeface="Trebuchet MS"/>
                      <a:sym typeface="Trebuchet MS"/>
                    </a:rPr>
                    <a:t>ORIGINAL</a:t>
                  </a:r>
                  <a:endParaRPr/>
                </a:p>
              </p:txBody>
            </p:sp>
          </p:grpSp>
          <p:grpSp>
            <p:nvGrpSpPr>
              <p:cNvPr id="28" name="Google Shape;28;p4"/>
              <p:cNvGrpSpPr/>
              <p:nvPr/>
            </p:nvGrpSpPr>
            <p:grpSpPr>
              <a:xfrm>
                <a:off x="-1957953" y="12535529"/>
                <a:ext cx="1059944" cy="939876"/>
                <a:chOff x="-2818389" y="13226580"/>
                <a:chExt cx="1456597" cy="1291593"/>
              </a:xfrm>
            </p:grpSpPr>
            <p:pic>
              <p:nvPicPr>
                <p:cNvPr id="29" name="Google Shape;29;p4"/>
                <p:cNvPicPr preferRelativeResize="0"/>
                <p:nvPr/>
              </p:nvPicPr>
              <p:blipFill rotWithShape="1">
                <a:blip r:embed="rId18">
                  <a:alphaModFix/>
                </a:blip>
                <a:srcRect/>
                <a:stretch/>
              </p:blipFill>
              <p:spPr>
                <a:xfrm>
                  <a:off x="-2782071" y="13226580"/>
                  <a:ext cx="1420279" cy="1029693"/>
                </a:xfrm>
                <a:prstGeom prst="rect">
                  <a:avLst/>
                </a:prstGeom>
                <a:noFill/>
                <a:ln>
                  <a:noFill/>
                </a:ln>
              </p:spPr>
            </p:pic>
            <p:sp>
              <p:nvSpPr>
                <p:cNvPr id="30" name="Google Shape;30;p4"/>
                <p:cNvSpPr txBox="1"/>
                <p:nvPr/>
              </p:nvSpPr>
              <p:spPr>
                <a:xfrm>
                  <a:off x="-2818389" y="14265592"/>
                  <a:ext cx="1419613" cy="252581"/>
                </a:xfrm>
                <a:prstGeom prst="rect">
                  <a:avLst/>
                </a:prstGeom>
                <a:solidFill>
                  <a:srgbClr val="FF0000"/>
                </a:solidFill>
                <a:ln>
                  <a:noFill/>
                </a:ln>
              </p:spPr>
              <p:txBody>
                <a:bodyPr spcFirstLastPara="1" wrap="square" lIns="357700" tIns="71525" rIns="357700" bIns="71525" anchor="t" anchorCtr="0">
                  <a:noAutofit/>
                </a:bodyPr>
                <a:lstStyle/>
                <a:p>
                  <a:pPr marL="0" marR="0" lvl="0" indent="0" algn="ctr" rtl="0">
                    <a:spcBef>
                      <a:spcPts val="0"/>
                    </a:spcBef>
                    <a:spcAft>
                      <a:spcPts val="0"/>
                    </a:spcAft>
                    <a:buClr>
                      <a:schemeClr val="lt1"/>
                    </a:buClr>
                    <a:buSzPts val="275"/>
                    <a:buFont typeface="Trebuchet MS"/>
                    <a:buNone/>
                  </a:pPr>
                  <a:r>
                    <a:rPr lang="en-US" sz="1100" b="1" i="0" u="none" strike="noStrike" cap="none">
                      <a:solidFill>
                        <a:schemeClr val="lt1"/>
                      </a:solidFill>
                      <a:latin typeface="Trebuchet MS"/>
                      <a:ea typeface="Trebuchet MS"/>
                      <a:cs typeface="Trebuchet MS"/>
                      <a:sym typeface="Trebuchet MS"/>
                    </a:rPr>
                    <a:t>DISTORTED</a:t>
                  </a:r>
                  <a:endParaRPr/>
                </a:p>
              </p:txBody>
            </p:sp>
          </p:grpSp>
        </p:grpSp>
      </p:gr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files.consumerfinance.gov/f/documents/cfpb_your-money-your-goals_SMART-goals_tool_2018-11.pdf" TargetMode="External"/><Relationship Id="rId3" Type="http://schemas.openxmlformats.org/officeDocument/2006/relationships/image" Target="../media/image5.png"/><Relationship Id="rId7" Type="http://schemas.openxmlformats.org/officeDocument/2006/relationships/hyperlink" Target="https://files.consumerfinance.gov/f/documents/cfpb_ymyg_native-communities_using-values-to-set-goals.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www.consumerfinance.gov/about-us/blog/who-are-credit-invisible/" TargetMode="External"/><Relationship Id="rId11" Type="http://schemas.openxmlformats.org/officeDocument/2006/relationships/hyperlink" Target="https://files.consumerfinance.gov/f/documents/cfpb_your-money-your-goals_prioritizing-bills_tool.pdf" TargetMode="External"/><Relationship Id="rId5" Type="http://schemas.openxmlformats.org/officeDocument/2006/relationships/hyperlink" Target="https://files.consumerfinance.gov/f/documents/cfpb_your-money-your-goals_dispute-credit-report_handout_2018-11.pdf" TargetMode="External"/><Relationship Id="rId10" Type="http://schemas.openxmlformats.org/officeDocument/2006/relationships/hyperlink" Target="https://files.consumerfinance.gov/f/documents/cfpb_well-being_monthly-budget.pdf" TargetMode="External"/><Relationship Id="rId4" Type="http://schemas.openxmlformats.org/officeDocument/2006/relationships/hyperlink" Target="https://files.consumerfinance.gov/f/documents/201701_cfpb_Credit-report-review-checklist.pdf" TargetMode="External"/><Relationship Id="rId9" Type="http://schemas.openxmlformats.org/officeDocument/2006/relationships/hyperlink" Target="https://files.consumerfinance.gov/f/documents/cfpb_your-money-your-goals_spending_tracker_2018-11_ADA.pd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www.jstor.org/stable/24881438" TargetMode="External"/><Relationship Id="rId3" Type="http://schemas.openxmlformats.org/officeDocument/2006/relationships/image" Target="../media/image5.png"/><Relationship Id="rId7" Type="http://schemas.openxmlformats.org/officeDocument/2006/relationships/hyperlink" Target="https://doi.org/10.7936/K7RV0N7P"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doi.org/10.1080/10437797.2013.796853" TargetMode="External"/><Relationship Id="rId5" Type="http://schemas.openxmlformats.org/officeDocument/2006/relationships/hyperlink" Target="https://doi.org/10.1080/10437797.2016.1212752" TargetMode="External"/><Relationship Id="rId4" Type="http://schemas.openxmlformats.org/officeDocument/2006/relationships/hyperlink" Target="https://oxfordre.com/socialwork/view/10.1093/acrefore/9780199975839.001.0001/acrefore-9780199975839-e-145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
          <p:cNvSpPr/>
          <p:nvPr/>
        </p:nvSpPr>
        <p:spPr>
          <a:xfrm>
            <a:off x="-2173" y="731950"/>
            <a:ext cx="37463100" cy="21067800"/>
          </a:xfrm>
          <a:prstGeom prst="rect">
            <a:avLst/>
          </a:prstGeom>
          <a:noFill/>
          <a:ln w="254000" cap="flat" cmpd="sng">
            <a:solidFill>
              <a:srgbClr val="0C0C0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5530" b="0" i="0" u="none" strike="noStrike" cap="none">
              <a:solidFill>
                <a:schemeClr val="lt1"/>
              </a:solidFill>
              <a:latin typeface="Calibri"/>
              <a:ea typeface="Calibri"/>
              <a:cs typeface="Calibri"/>
              <a:sym typeface="Calibri"/>
            </a:endParaRPr>
          </a:p>
        </p:txBody>
      </p:sp>
      <p:cxnSp>
        <p:nvCxnSpPr>
          <p:cNvPr id="106" name="Google Shape;106;p1"/>
          <p:cNvCxnSpPr/>
          <p:nvPr/>
        </p:nvCxnSpPr>
        <p:spPr>
          <a:xfrm>
            <a:off x="-1311" y="3024228"/>
            <a:ext cx="37464724" cy="0"/>
          </a:xfrm>
          <a:prstGeom prst="straightConnector1">
            <a:avLst/>
          </a:prstGeom>
          <a:noFill/>
          <a:ln w="127000" cap="flat" cmpd="sng">
            <a:solidFill>
              <a:schemeClr val="dk1"/>
            </a:solidFill>
            <a:prstDash val="solid"/>
            <a:miter lim="800000"/>
            <a:headEnd type="none" w="sm" len="sm"/>
            <a:tailEnd type="none" w="sm" len="sm"/>
          </a:ln>
        </p:spPr>
      </p:cxnSp>
      <p:cxnSp>
        <p:nvCxnSpPr>
          <p:cNvPr id="107" name="Google Shape;107;p1"/>
          <p:cNvCxnSpPr/>
          <p:nvPr/>
        </p:nvCxnSpPr>
        <p:spPr>
          <a:xfrm>
            <a:off x="44268" y="4025691"/>
            <a:ext cx="37464724" cy="0"/>
          </a:xfrm>
          <a:prstGeom prst="straightConnector1">
            <a:avLst/>
          </a:prstGeom>
          <a:noFill/>
          <a:ln w="127000" cap="flat" cmpd="sng">
            <a:solidFill>
              <a:schemeClr val="dk1"/>
            </a:solidFill>
            <a:prstDash val="solid"/>
            <a:miter lim="800000"/>
            <a:headEnd type="none" w="sm" len="sm"/>
            <a:tailEnd type="none" w="sm" len="sm"/>
          </a:ln>
        </p:spPr>
      </p:cxnSp>
      <p:sp>
        <p:nvSpPr>
          <p:cNvPr id="108" name="Google Shape;108;p1"/>
          <p:cNvSpPr/>
          <p:nvPr/>
        </p:nvSpPr>
        <p:spPr>
          <a:xfrm>
            <a:off x="91524" y="140425"/>
            <a:ext cx="37371889" cy="3828861"/>
          </a:xfrm>
          <a:prstGeom prst="rect">
            <a:avLst/>
          </a:prstGeom>
          <a:solidFill>
            <a:srgbClr val="03B4D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5530" b="0" i="0" u="none" strike="noStrike" cap="none">
              <a:solidFill>
                <a:schemeClr val="lt1"/>
              </a:solidFill>
              <a:latin typeface="Calibri"/>
              <a:ea typeface="Calibri"/>
              <a:cs typeface="Calibri"/>
              <a:sym typeface="Calibri"/>
            </a:endParaRPr>
          </a:p>
        </p:txBody>
      </p:sp>
      <p:sp>
        <p:nvSpPr>
          <p:cNvPr id="109" name="Google Shape;109;p1"/>
          <p:cNvSpPr txBox="1"/>
          <p:nvPr/>
        </p:nvSpPr>
        <p:spPr>
          <a:xfrm>
            <a:off x="7560789" y="922752"/>
            <a:ext cx="28786411" cy="357020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0" i="0" u="none" strike="noStrike" cap="none">
                <a:solidFill>
                  <a:srgbClr val="000000"/>
                </a:solidFill>
                <a:latin typeface="Times New Roman"/>
                <a:ea typeface="Times New Roman"/>
                <a:cs typeface="Times New Roman"/>
                <a:sym typeface="Times New Roman"/>
              </a:rPr>
              <a:t>Towards Transforming Social Work Education to Promote Financial Capability and Asset Building (FCAB) for All? An Evaluation of the Financial First Responder (FFR) Training</a:t>
            </a:r>
            <a:endParaRPr/>
          </a:p>
          <a:p>
            <a:pPr marL="0" marR="0" lvl="0" indent="0" algn="l" rtl="0">
              <a:spcBef>
                <a:spcPts val="1200"/>
              </a:spcBef>
              <a:spcAft>
                <a:spcPts val="0"/>
              </a:spcAft>
              <a:buNone/>
            </a:pPr>
            <a:r>
              <a:rPr lang="en-US" sz="4800" b="0" i="0" u="none" strike="noStrike" cap="none">
                <a:solidFill>
                  <a:srgbClr val="000000"/>
                </a:solidFill>
                <a:latin typeface="Times New Roman"/>
                <a:ea typeface="Times New Roman"/>
                <a:cs typeface="Times New Roman"/>
                <a:sym typeface="Times New Roman"/>
              </a:rPr>
              <a:t>	Joanna Doran PhD; Liz Barnett, PhD; Tasha Willis, PhD; Nancy Zelaya</a:t>
            </a:r>
            <a:r>
              <a:rPr lang="en-US" sz="4800" b="0" i="0" u="none" strike="noStrike" cap="none">
                <a:solidFill>
                  <a:schemeClr val="dk1"/>
                </a:solidFill>
                <a:latin typeface="Calibri"/>
                <a:ea typeface="Calibri"/>
                <a:cs typeface="Calibri"/>
                <a:sym typeface="Calibri"/>
              </a:rPr>
              <a:t>; </a:t>
            </a:r>
            <a:r>
              <a:rPr lang="en-US" sz="4800" b="0" i="0" u="none" strike="noStrike" cap="none">
                <a:solidFill>
                  <a:srgbClr val="000000"/>
                </a:solidFill>
                <a:latin typeface="Times New Roman"/>
                <a:ea typeface="Times New Roman"/>
                <a:cs typeface="Times New Roman"/>
                <a:sym typeface="Times New Roman"/>
              </a:rPr>
              <a:t>Seth Kurzban PhD </a:t>
            </a:r>
            <a:endParaRPr sz="4800" b="0" i="0" u="none" strike="noStrike" cap="none">
              <a:solidFill>
                <a:schemeClr val="dk1"/>
              </a:solidFill>
              <a:latin typeface="Calibri"/>
              <a:ea typeface="Calibri"/>
              <a:cs typeface="Calibri"/>
              <a:sym typeface="Calibri"/>
            </a:endParaRPr>
          </a:p>
          <a:p>
            <a:pPr marL="0" marR="0" lvl="0" indent="0" algn="l" rtl="0">
              <a:spcBef>
                <a:spcPts val="1200"/>
              </a:spcBef>
              <a:spcAft>
                <a:spcPts val="0"/>
              </a:spcAft>
              <a:buNone/>
            </a:pPr>
            <a:br>
              <a:rPr lang="en-US" sz="1400" b="0" i="0" u="none" strike="noStrike" cap="none">
                <a:solidFill>
                  <a:schemeClr val="dk1"/>
                </a:solidFill>
                <a:latin typeface="Calibri"/>
                <a:ea typeface="Calibri"/>
                <a:cs typeface="Calibri"/>
                <a:sym typeface="Calibri"/>
              </a:rPr>
            </a:br>
            <a:endParaRPr sz="4800" b="1">
              <a:solidFill>
                <a:srgbClr val="FFFFFF"/>
              </a:solidFill>
              <a:latin typeface="Arial"/>
              <a:ea typeface="Arial"/>
              <a:cs typeface="Arial"/>
              <a:sym typeface="Arial"/>
            </a:endParaRPr>
          </a:p>
        </p:txBody>
      </p:sp>
      <p:sp>
        <p:nvSpPr>
          <p:cNvPr id="110" name="Google Shape;110;p1"/>
          <p:cNvSpPr txBox="1"/>
          <p:nvPr/>
        </p:nvSpPr>
        <p:spPr>
          <a:xfrm>
            <a:off x="-10315176" y="-3471096"/>
            <a:ext cx="4033360" cy="132343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a:solidFill>
                  <a:schemeClr val="dk1"/>
                </a:solidFill>
                <a:latin typeface="Calibri"/>
                <a:ea typeface="Calibri"/>
                <a:cs typeface="Calibri"/>
                <a:sym typeface="Calibri"/>
              </a:rPr>
              <a:t>School/Company Logo</a:t>
            </a:r>
            <a:endParaRPr/>
          </a:p>
        </p:txBody>
      </p:sp>
      <p:cxnSp>
        <p:nvCxnSpPr>
          <p:cNvPr id="111" name="Google Shape;111;p1"/>
          <p:cNvCxnSpPr/>
          <p:nvPr/>
        </p:nvCxnSpPr>
        <p:spPr>
          <a:xfrm>
            <a:off x="-2986" y="10317184"/>
            <a:ext cx="37464724" cy="0"/>
          </a:xfrm>
          <a:prstGeom prst="straightConnector1">
            <a:avLst/>
          </a:prstGeom>
          <a:noFill/>
          <a:ln w="127000" cap="flat" cmpd="sng">
            <a:solidFill>
              <a:schemeClr val="dk1"/>
            </a:solidFill>
            <a:prstDash val="solid"/>
            <a:miter lim="800000"/>
            <a:headEnd type="none" w="sm" len="sm"/>
            <a:tailEnd type="none" w="sm" len="sm"/>
          </a:ln>
        </p:spPr>
      </p:cxnSp>
      <p:sp>
        <p:nvSpPr>
          <p:cNvPr id="112" name="Google Shape;112;p1"/>
          <p:cNvSpPr txBox="1"/>
          <p:nvPr/>
        </p:nvSpPr>
        <p:spPr>
          <a:xfrm>
            <a:off x="544600" y="4249199"/>
            <a:ext cx="36917100" cy="55104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0" i="0" u="none" strike="noStrike">
                <a:solidFill>
                  <a:srgbClr val="000000"/>
                </a:solidFill>
                <a:latin typeface="Times New Roman"/>
                <a:ea typeface="Times New Roman"/>
                <a:cs typeface="Times New Roman"/>
                <a:sym typeface="Times New Roman"/>
              </a:rPr>
              <a:t>Who helps the poor increase their financial well being? Not financial planners, as their training prepares them to help wealthy clients make financial decisions</a:t>
            </a:r>
            <a:r>
              <a:rPr lang="en-US" sz="4400" b="0" i="0" u="none" strike="noStrike" baseline="30000">
                <a:solidFill>
                  <a:srgbClr val="000000"/>
                </a:solidFill>
                <a:latin typeface="Times New Roman"/>
                <a:ea typeface="Times New Roman"/>
                <a:cs typeface="Times New Roman"/>
                <a:sym typeface="Times New Roman"/>
              </a:rPr>
              <a:t>1</a:t>
            </a:r>
            <a:r>
              <a:rPr lang="en-US" sz="4400" b="0" i="0" u="none" strike="noStrike">
                <a:solidFill>
                  <a:srgbClr val="000000"/>
                </a:solidFill>
                <a:latin typeface="Times New Roman"/>
                <a:ea typeface="Times New Roman"/>
                <a:cs typeface="Times New Roman"/>
                <a:sym typeface="Times New Roman"/>
              </a:rPr>
              <a:t>. In contrast, extending financial capability and asset building (FCAB) to all is one of the Grand Challenges of Social Work</a:t>
            </a:r>
            <a:r>
              <a:rPr lang="en-US" sz="4400" baseline="30000">
                <a:latin typeface="Times New Roman"/>
                <a:ea typeface="Times New Roman"/>
                <a:cs typeface="Times New Roman"/>
                <a:sym typeface="Times New Roman"/>
              </a:rPr>
              <a:t>2</a:t>
            </a:r>
            <a:r>
              <a:rPr lang="en-US" sz="4400" b="0" i="0" u="none" strike="noStrike">
                <a:solidFill>
                  <a:srgbClr val="000000"/>
                </a:solidFill>
                <a:latin typeface="Times New Roman"/>
                <a:ea typeface="Times New Roman"/>
                <a:cs typeface="Times New Roman"/>
                <a:sym typeface="Times New Roman"/>
              </a:rPr>
              <a:t>. Yet despite the great need, and their own professional commitment, most social workers cannot currently help Black, Indigenous, People of Color (BIPOC) and low-income households build wealth. They are not trained to help clients with financial matters. The integration of household finances that was a characteristic of early social work practice dropped off in the 1930s</a:t>
            </a:r>
            <a:r>
              <a:rPr lang="en-US" sz="4400" baseline="30000">
                <a:latin typeface="Times New Roman"/>
                <a:ea typeface="Times New Roman"/>
                <a:cs typeface="Times New Roman"/>
                <a:sym typeface="Times New Roman"/>
              </a:rPr>
              <a:t>3</a:t>
            </a:r>
            <a:r>
              <a:rPr lang="en-US" sz="4400" b="0" i="0" u="none" strike="noStrike">
                <a:solidFill>
                  <a:srgbClr val="000000"/>
                </a:solidFill>
                <a:latin typeface="Times New Roman"/>
                <a:ea typeface="Times New Roman"/>
                <a:cs typeface="Times New Roman"/>
                <a:sym typeface="Times New Roman"/>
              </a:rPr>
              <a:t> and current FCAB training for social work students remains rare</a:t>
            </a:r>
            <a:r>
              <a:rPr lang="en-US" sz="4400" baseline="30000">
                <a:latin typeface="Times New Roman"/>
                <a:ea typeface="Times New Roman"/>
                <a:cs typeface="Times New Roman"/>
                <a:sym typeface="Times New Roman"/>
              </a:rPr>
              <a:t>4-8</a:t>
            </a:r>
            <a:r>
              <a:rPr lang="en-US" sz="4400" b="0" i="0" u="none" strike="noStrike">
                <a:solidFill>
                  <a:srgbClr val="000000"/>
                </a:solidFill>
                <a:latin typeface="Times New Roman"/>
                <a:ea typeface="Times New Roman"/>
                <a:cs typeface="Times New Roman"/>
                <a:sym typeface="Times New Roman"/>
              </a:rPr>
              <a:t>. A decade after the Grand Challenge, the current integration of FCAB into social work training remains at a discouraging standstill, with little progress evident, unlike other aspects of the FCAB work</a:t>
            </a:r>
            <a:r>
              <a:rPr lang="en-US" sz="4400" baseline="30000">
                <a:latin typeface="Times New Roman"/>
                <a:ea typeface="Times New Roman"/>
                <a:cs typeface="Times New Roman"/>
                <a:sym typeface="Times New Roman"/>
              </a:rPr>
              <a:t>8</a:t>
            </a:r>
            <a:r>
              <a:rPr lang="en-US" sz="4400">
                <a:solidFill>
                  <a:srgbClr val="000000"/>
                </a:solidFill>
                <a:latin typeface="Times New Roman"/>
                <a:ea typeface="Times New Roman"/>
                <a:cs typeface="Times New Roman"/>
                <a:sym typeface="Times New Roman"/>
              </a:rPr>
              <a:t>. Teaching</a:t>
            </a:r>
            <a:r>
              <a:rPr lang="en-US" sz="4400">
                <a:latin typeface="Times New Roman"/>
                <a:ea typeface="Times New Roman"/>
                <a:cs typeface="Times New Roman"/>
                <a:sym typeface="Times New Roman"/>
              </a:rPr>
              <a:t> students to practice FCAB before FCAB expertise becomes widespread among social work educators is a chicken and egg problem our field needs to solve quickly if our future professionals are to bring FCAB to all. The Financial First Responder (FFR) training promises to teach students to practice FCAB before their faculty are ready to teach it. </a:t>
            </a:r>
            <a:endParaRPr sz="4400">
              <a:latin typeface="Times New Roman"/>
              <a:ea typeface="Times New Roman"/>
              <a:cs typeface="Times New Roman"/>
              <a:sym typeface="Times New Roman"/>
            </a:endParaRPr>
          </a:p>
        </p:txBody>
      </p:sp>
      <p:cxnSp>
        <p:nvCxnSpPr>
          <p:cNvPr id="113" name="Google Shape;113;p1"/>
          <p:cNvCxnSpPr/>
          <p:nvPr/>
        </p:nvCxnSpPr>
        <p:spPr>
          <a:xfrm>
            <a:off x="16715909" y="10344463"/>
            <a:ext cx="0" cy="11111178"/>
          </a:xfrm>
          <a:prstGeom prst="straightConnector1">
            <a:avLst/>
          </a:prstGeom>
          <a:noFill/>
          <a:ln w="127000" cap="flat" cmpd="sng">
            <a:solidFill>
              <a:schemeClr val="dk1"/>
            </a:solidFill>
            <a:prstDash val="solid"/>
            <a:miter lim="800000"/>
            <a:headEnd type="none" w="sm" len="sm"/>
            <a:tailEnd type="none" w="sm" len="sm"/>
          </a:ln>
        </p:spPr>
      </p:cxnSp>
      <p:pic>
        <p:nvPicPr>
          <p:cNvPr id="114" name="Google Shape;114;p1" descr="A blue and white logo&#10;&#10;Description automatically generated"/>
          <p:cNvPicPr preferRelativeResize="0"/>
          <p:nvPr/>
        </p:nvPicPr>
        <p:blipFill rotWithShape="1">
          <a:blip r:embed="rId3">
            <a:alphaModFix/>
          </a:blip>
          <a:srcRect/>
          <a:stretch/>
        </p:blipFill>
        <p:spPr>
          <a:xfrm>
            <a:off x="316574" y="962717"/>
            <a:ext cx="7081710" cy="2308324"/>
          </a:xfrm>
          <a:prstGeom prst="rect">
            <a:avLst/>
          </a:prstGeom>
          <a:noFill/>
          <a:ln>
            <a:noFill/>
          </a:ln>
        </p:spPr>
      </p:pic>
      <p:graphicFrame>
        <p:nvGraphicFramePr>
          <p:cNvPr id="115" name="Google Shape;115;p1"/>
          <p:cNvGraphicFramePr/>
          <p:nvPr/>
        </p:nvGraphicFramePr>
        <p:xfrm>
          <a:off x="86203" y="10437200"/>
          <a:ext cx="16468925" cy="11152650"/>
        </p:xfrm>
        <a:graphic>
          <a:graphicData uri="http://schemas.openxmlformats.org/drawingml/2006/table">
            <a:tbl>
              <a:tblPr>
                <a:noFill/>
                <a:tableStyleId>{C90A567D-A32C-41E3-B8AF-93F261249BD4}</a:tableStyleId>
              </a:tblPr>
              <a:tblGrid>
                <a:gridCol w="3855425">
                  <a:extLst>
                    <a:ext uri="{9D8B030D-6E8A-4147-A177-3AD203B41FA5}">
                      <a16:colId xmlns:a16="http://schemas.microsoft.com/office/drawing/2014/main" val="20000"/>
                    </a:ext>
                  </a:extLst>
                </a:gridCol>
                <a:gridCol w="4811000">
                  <a:extLst>
                    <a:ext uri="{9D8B030D-6E8A-4147-A177-3AD203B41FA5}">
                      <a16:colId xmlns:a16="http://schemas.microsoft.com/office/drawing/2014/main" val="20001"/>
                    </a:ext>
                  </a:extLst>
                </a:gridCol>
                <a:gridCol w="7802500">
                  <a:extLst>
                    <a:ext uri="{9D8B030D-6E8A-4147-A177-3AD203B41FA5}">
                      <a16:colId xmlns:a16="http://schemas.microsoft.com/office/drawing/2014/main" val="20002"/>
                    </a:ext>
                  </a:extLst>
                </a:gridCol>
              </a:tblGrid>
              <a:tr h="738750">
                <a:tc gridSpan="3">
                  <a:txBody>
                    <a:bodyPr/>
                    <a:lstStyle/>
                    <a:p>
                      <a:pPr marL="0" lvl="0" indent="0" algn="l" rtl="0">
                        <a:spcBef>
                          <a:spcPts val="0"/>
                        </a:spcBef>
                        <a:spcAft>
                          <a:spcPts val="0"/>
                        </a:spcAft>
                        <a:buClr>
                          <a:schemeClr val="dk1"/>
                        </a:buClr>
                        <a:buFont typeface="Arial"/>
                        <a:buNone/>
                      </a:pPr>
                      <a:r>
                        <a:rPr lang="en-US" sz="3200" b="1">
                          <a:solidFill>
                            <a:schemeClr val="dk1"/>
                          </a:solidFill>
                          <a:latin typeface="Times New Roman"/>
                          <a:ea typeface="Times New Roman"/>
                          <a:cs typeface="Times New Roman"/>
                          <a:sym typeface="Times New Roman"/>
                        </a:rPr>
                        <a:t>Table 1:   Theoretical Alignment</a:t>
                      </a:r>
                      <a:endParaRPr sz="3200" b="1">
                        <a:latin typeface="Times New Roman"/>
                        <a:ea typeface="Times New Roman"/>
                        <a:cs typeface="Times New Roman"/>
                        <a:sym typeface="Times New Roman"/>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96525">
                <a:tc>
                  <a:txBody>
                    <a:bodyPr/>
                    <a:lstStyle/>
                    <a:p>
                      <a:pPr marL="0" marR="0" lvl="0" indent="0" algn="l"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Sherraden (2013): financially inclusive products must be:</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CFPB (2017): successful financial education programs must:</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 FFR Features:</a:t>
                      </a:r>
                      <a:endParaRPr sz="3200" u="none" strike="noStrike" cap="none"/>
                    </a:p>
                  </a:txBody>
                  <a:tcPr marL="12700" marR="12700" marT="12700" marB="127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259800">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Accessible</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Know the individuals and families being served</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Trainees approach people they know for practice of Acts with “other”</a:t>
                      </a:r>
                      <a:endParaRPr sz="3200" u="none" strike="noStrike" cap="none"/>
                    </a:p>
                  </a:txBody>
                  <a:tcPr marL="12700" marR="12700" marT="12700" marB="127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259800">
                <a:tc rowSpan="2">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Appropriate</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Provide actionable, timely, relevant information</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rowSpan="2">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Trainees are encouraged to seek out others who could benefit from engaging in the required actions; the actions use basic financial skills that have general relevance</a:t>
                      </a:r>
                      <a:endParaRPr sz="3200" u="none" strike="noStrike" cap="none"/>
                    </a:p>
                  </a:txBody>
                  <a:tcPr marL="12700" marR="12700" marT="12700" marB="127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1192725">
                <a:tc vMerge="1">
                  <a:txBody>
                    <a:bodyPr/>
                    <a:lstStyle/>
                    <a:p>
                      <a:endParaRPr lang="en-US"/>
                    </a:p>
                  </a:txBody>
                  <a:tcPr/>
                </a:tc>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Improve key financial skills</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n-US"/>
                    </a:p>
                  </a:txBody>
                  <a:tcPr/>
                </a:tc>
                <a:extLst>
                  <a:ext uri="{0D108BD9-81ED-4DB2-BD59-A6C34878D82A}">
                    <a16:rowId xmlns:a16="http://schemas.microsoft.com/office/drawing/2014/main" val="10004"/>
                  </a:ext>
                </a:extLst>
              </a:tr>
              <a:tr h="670900">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Affordable</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rowSpan="2">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Make it easy to make good financial decisions and follow through on them</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rowSpan="2">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The training is free to the trainee; CFPB tools have been specifically developed to be easy to use and to encourage good financial decisions</a:t>
                      </a:r>
                      <a:endParaRPr sz="3200" u="none" strike="noStrike" cap="none"/>
                    </a:p>
                  </a:txBody>
                  <a:tcPr marL="12700" marR="12700" marT="12700" marB="127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1244900">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Easy to use</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6"/>
                  </a:ext>
                </a:extLst>
              </a:tr>
              <a:tr h="2989250">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Financially attractive</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Build on motivation </a:t>
                      </a:r>
                      <a:endParaRPr sz="3200" u="none" strike="noStrike" cap="none"/>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rgbClr val="000000"/>
                          </a:solidFill>
                          <a:latin typeface="Times New Roman"/>
                          <a:ea typeface="Times New Roman"/>
                          <a:cs typeface="Times New Roman"/>
                          <a:sym typeface="Times New Roman"/>
                        </a:rPr>
                        <a:t>The FFR uses motivational interviewing to help trainees engage others for the actions; the trainees are incentivized by receiving evidence of marketable skills (i.e. human capital) or course credit</a:t>
                      </a:r>
                      <a:endParaRPr sz="3200" u="none" strike="noStrike" cap="none"/>
                    </a:p>
                  </a:txBody>
                  <a:tcPr marL="12700" marR="12700" marT="12700" marB="127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bl>
          </a:graphicData>
        </a:graphic>
      </p:graphicFrame>
      <p:sp>
        <p:nvSpPr>
          <p:cNvPr id="116" name="Google Shape;116;p1"/>
          <p:cNvSpPr txBox="1"/>
          <p:nvPr/>
        </p:nvSpPr>
        <p:spPr>
          <a:xfrm>
            <a:off x="27528025" y="10543650"/>
            <a:ext cx="9038700" cy="1015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sng">
                <a:solidFill>
                  <a:srgbClr val="5AB69A"/>
                </a:solidFill>
                <a:latin typeface="Calibri"/>
                <a:ea typeface="Calibri"/>
                <a:cs typeface="Calibri"/>
                <a:sym typeface="Calibri"/>
              </a:rPr>
              <a:t>Study Research Questions</a:t>
            </a:r>
            <a:endParaRPr/>
          </a:p>
        </p:txBody>
      </p:sp>
      <p:sp>
        <p:nvSpPr>
          <p:cNvPr id="117" name="Google Shape;117;p1"/>
          <p:cNvSpPr/>
          <p:nvPr/>
        </p:nvSpPr>
        <p:spPr>
          <a:xfrm>
            <a:off x="27775900" y="14041550"/>
            <a:ext cx="9444600" cy="2535600"/>
          </a:xfrm>
          <a:prstGeom prst="roundRect">
            <a:avLst>
              <a:gd name="adj" fmla="val 16667"/>
            </a:avLst>
          </a:prstGeom>
          <a:solidFill>
            <a:srgbClr val="5AB69A"/>
          </a:solidFill>
          <a:ln>
            <a:noFill/>
          </a:ln>
        </p:spPr>
        <p:txBody>
          <a:bodyPr spcFirstLastPara="1" wrap="square" lIns="91425" tIns="45700" rIns="91425" bIns="45700" anchor="ctr" anchorCtr="0">
            <a:noAutofit/>
          </a:bodyPr>
          <a:lstStyle/>
          <a:p>
            <a:pPr marL="571500" marR="0" lvl="0" indent="-571500" algn="l" rtl="0">
              <a:spcBef>
                <a:spcPts val="0"/>
              </a:spcBef>
              <a:spcAft>
                <a:spcPts val="0"/>
              </a:spcAft>
              <a:buClr>
                <a:schemeClr val="lt1"/>
              </a:buClr>
              <a:buSzPts val="4000"/>
              <a:buFont typeface="Arial"/>
              <a:buChar char="•"/>
            </a:pPr>
            <a:r>
              <a:rPr lang="en-US" sz="4000" b="0" i="0">
                <a:solidFill>
                  <a:schemeClr val="lt1"/>
                </a:solidFill>
                <a:latin typeface="Times New Roman"/>
                <a:ea typeface="Times New Roman"/>
                <a:cs typeface="Times New Roman"/>
                <a:sym typeface="Times New Roman"/>
              </a:rPr>
              <a:t>Can a Financial Capability and Assets Building training be </a:t>
            </a:r>
            <a:r>
              <a:rPr lang="en-US" sz="4000">
                <a:solidFill>
                  <a:schemeClr val="lt1"/>
                </a:solidFill>
                <a:latin typeface="Times New Roman"/>
                <a:ea typeface="Times New Roman"/>
                <a:cs typeface="Times New Roman"/>
                <a:sym typeface="Times New Roman"/>
              </a:rPr>
              <a:t>implemented</a:t>
            </a:r>
            <a:r>
              <a:rPr lang="en-US" sz="4000" b="0" i="0">
                <a:solidFill>
                  <a:schemeClr val="lt1"/>
                </a:solidFill>
                <a:latin typeface="Times New Roman"/>
                <a:ea typeface="Times New Roman"/>
                <a:cs typeface="Times New Roman"/>
                <a:sym typeface="Times New Roman"/>
              </a:rPr>
              <a:t> in a </a:t>
            </a:r>
            <a:r>
              <a:rPr lang="en-US" sz="4000">
                <a:solidFill>
                  <a:schemeClr val="lt1"/>
                </a:solidFill>
                <a:latin typeface="Times New Roman"/>
                <a:ea typeface="Times New Roman"/>
                <a:cs typeface="Times New Roman"/>
                <a:sym typeface="Times New Roman"/>
              </a:rPr>
              <a:t>social work program by faculty with and without FCAB expertise</a:t>
            </a:r>
            <a:r>
              <a:rPr lang="en-US" sz="4000" b="0" i="0">
                <a:solidFill>
                  <a:schemeClr val="lt1"/>
                </a:solidFill>
                <a:latin typeface="Times New Roman"/>
                <a:ea typeface="Times New Roman"/>
                <a:cs typeface="Times New Roman"/>
                <a:sym typeface="Times New Roman"/>
              </a:rPr>
              <a:t>?</a:t>
            </a:r>
            <a:r>
              <a:rPr lang="en-US" sz="4000">
                <a:solidFill>
                  <a:schemeClr val="lt1"/>
                </a:solidFill>
                <a:latin typeface="Times New Roman"/>
                <a:ea typeface="Times New Roman"/>
                <a:cs typeface="Times New Roman"/>
                <a:sym typeface="Times New Roman"/>
              </a:rPr>
              <a:t> (See Results)</a:t>
            </a:r>
            <a:endParaRPr/>
          </a:p>
        </p:txBody>
      </p:sp>
      <p:sp>
        <p:nvSpPr>
          <p:cNvPr id="118" name="Google Shape;118;p1"/>
          <p:cNvSpPr txBox="1"/>
          <p:nvPr/>
        </p:nvSpPr>
        <p:spPr>
          <a:xfrm>
            <a:off x="17474975" y="10541150"/>
            <a:ext cx="9671100" cy="1015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sng">
                <a:solidFill>
                  <a:srgbClr val="5AB69A"/>
                </a:solidFill>
                <a:latin typeface="Calibri"/>
                <a:ea typeface="Calibri"/>
                <a:cs typeface="Calibri"/>
                <a:sym typeface="Calibri"/>
              </a:rPr>
              <a:t>Bowen’s Approach to EBP</a:t>
            </a:r>
            <a:endParaRPr/>
          </a:p>
        </p:txBody>
      </p:sp>
      <p:sp>
        <p:nvSpPr>
          <p:cNvPr id="119" name="Google Shape;119;p1"/>
          <p:cNvSpPr/>
          <p:nvPr/>
        </p:nvSpPr>
        <p:spPr>
          <a:xfrm>
            <a:off x="17588225" y="14462738"/>
            <a:ext cx="9444600" cy="1827300"/>
          </a:xfrm>
          <a:prstGeom prst="roundRect">
            <a:avLst>
              <a:gd name="adj" fmla="val 16667"/>
            </a:avLst>
          </a:prstGeom>
          <a:solidFill>
            <a:srgbClr val="5AB69A"/>
          </a:solidFill>
          <a:ln>
            <a:noFill/>
          </a:ln>
        </p:spPr>
        <p:txBody>
          <a:bodyPr spcFirstLastPara="1" wrap="square" lIns="91425" tIns="45700" rIns="91425" bIns="45700" anchor="ctr" anchorCtr="0">
            <a:noAutofit/>
          </a:bodyPr>
          <a:lstStyle/>
          <a:p>
            <a:pPr marL="571500" marR="0" lvl="0" indent="-571500" algn="l" rtl="0">
              <a:spcBef>
                <a:spcPts val="0"/>
              </a:spcBef>
              <a:spcAft>
                <a:spcPts val="0"/>
              </a:spcAft>
              <a:buClr>
                <a:schemeClr val="lt1"/>
              </a:buClr>
              <a:buSzPts val="4000"/>
              <a:buFont typeface="Arial"/>
              <a:buChar char="•"/>
            </a:pPr>
            <a:r>
              <a:rPr lang="en-US" sz="4000">
                <a:solidFill>
                  <a:schemeClr val="lt1"/>
                </a:solidFill>
                <a:latin typeface="Times New Roman"/>
                <a:ea typeface="Times New Roman"/>
                <a:cs typeface="Times New Roman"/>
                <a:sym typeface="Times New Roman"/>
              </a:rPr>
              <a:t>Does it work (application in ideal conditions?)</a:t>
            </a:r>
            <a:endParaRPr sz="4000">
              <a:solidFill>
                <a:schemeClr val="lt1"/>
              </a:solidFill>
              <a:latin typeface="Calibri"/>
              <a:ea typeface="Calibri"/>
              <a:cs typeface="Calibri"/>
              <a:sym typeface="Calibri"/>
            </a:endParaRPr>
          </a:p>
        </p:txBody>
      </p:sp>
      <p:sp>
        <p:nvSpPr>
          <p:cNvPr id="120" name="Google Shape;120;p1"/>
          <p:cNvSpPr/>
          <p:nvPr/>
        </p:nvSpPr>
        <p:spPr>
          <a:xfrm>
            <a:off x="17588225" y="11780925"/>
            <a:ext cx="9444600" cy="1827300"/>
          </a:xfrm>
          <a:prstGeom prst="roundRect">
            <a:avLst>
              <a:gd name="adj" fmla="val 16667"/>
            </a:avLst>
          </a:prstGeom>
          <a:solidFill>
            <a:srgbClr val="5AB69A"/>
          </a:solidFill>
          <a:ln>
            <a:noFill/>
          </a:ln>
        </p:spPr>
        <p:txBody>
          <a:bodyPr spcFirstLastPara="1" wrap="square" lIns="91425" tIns="45700" rIns="91425" bIns="45700" anchor="ctr" anchorCtr="0">
            <a:noAutofit/>
          </a:bodyPr>
          <a:lstStyle/>
          <a:p>
            <a:pPr marL="571500" marR="0" lvl="0" indent="-571500" algn="l" rtl="0">
              <a:spcBef>
                <a:spcPts val="0"/>
              </a:spcBef>
              <a:spcAft>
                <a:spcPts val="0"/>
              </a:spcAft>
              <a:buClr>
                <a:schemeClr val="lt1"/>
              </a:buClr>
              <a:buSzPts val="4000"/>
              <a:buFont typeface="Arial"/>
              <a:buChar char="•"/>
            </a:pPr>
            <a:r>
              <a:rPr lang="en-US" sz="4000">
                <a:solidFill>
                  <a:schemeClr val="lt1"/>
                </a:solidFill>
                <a:latin typeface="Times New Roman"/>
                <a:ea typeface="Times New Roman"/>
                <a:cs typeface="Times New Roman"/>
                <a:sym typeface="Times New Roman"/>
              </a:rPr>
              <a:t>Can it be done? (theoretical applicability) </a:t>
            </a:r>
            <a:endParaRPr sz="4000">
              <a:solidFill>
                <a:schemeClr val="lt1"/>
              </a:solidFill>
              <a:latin typeface="Calibri"/>
              <a:ea typeface="Calibri"/>
              <a:cs typeface="Calibri"/>
              <a:sym typeface="Calibri"/>
            </a:endParaRPr>
          </a:p>
        </p:txBody>
      </p:sp>
      <p:sp>
        <p:nvSpPr>
          <p:cNvPr id="121" name="Google Shape;121;p1"/>
          <p:cNvSpPr/>
          <p:nvPr/>
        </p:nvSpPr>
        <p:spPr>
          <a:xfrm>
            <a:off x="17588225" y="18608050"/>
            <a:ext cx="9444600" cy="1827300"/>
          </a:xfrm>
          <a:prstGeom prst="roundRect">
            <a:avLst>
              <a:gd name="adj" fmla="val 16667"/>
            </a:avLst>
          </a:prstGeom>
          <a:solidFill>
            <a:srgbClr val="5AB69A"/>
          </a:solidFill>
          <a:ln>
            <a:noFill/>
          </a:ln>
        </p:spPr>
        <p:txBody>
          <a:bodyPr spcFirstLastPara="1" wrap="square" lIns="91425" tIns="45700" rIns="91425" bIns="45700" anchor="ctr" anchorCtr="0">
            <a:noAutofit/>
          </a:bodyPr>
          <a:lstStyle/>
          <a:p>
            <a:pPr marL="571500" marR="0" lvl="0" indent="-571500" algn="l" rtl="0">
              <a:spcBef>
                <a:spcPts val="0"/>
              </a:spcBef>
              <a:spcAft>
                <a:spcPts val="0"/>
              </a:spcAft>
              <a:buClr>
                <a:schemeClr val="lt1"/>
              </a:buClr>
              <a:buSzPts val="4000"/>
              <a:buFont typeface="Arial"/>
              <a:buChar char="•"/>
            </a:pPr>
            <a:r>
              <a:rPr lang="en-US" sz="4000">
                <a:solidFill>
                  <a:schemeClr val="lt1"/>
                </a:solidFill>
                <a:latin typeface="Times New Roman"/>
                <a:ea typeface="Times New Roman"/>
                <a:cs typeface="Times New Roman"/>
                <a:sym typeface="Times New Roman"/>
              </a:rPr>
              <a:t>Will it work? (in real conditions within many settings)</a:t>
            </a:r>
            <a:r>
              <a:rPr lang="en-US" sz="4000" b="0" i="0">
                <a:solidFill>
                  <a:schemeClr val="lt1"/>
                </a:solidFill>
                <a:latin typeface="Times New Roman"/>
                <a:ea typeface="Times New Roman"/>
                <a:cs typeface="Times New Roman"/>
                <a:sym typeface="Times New Roman"/>
              </a:rPr>
              <a:t> </a:t>
            </a:r>
            <a:endParaRPr sz="4000">
              <a:solidFill>
                <a:schemeClr val="lt1"/>
              </a:solidFill>
              <a:latin typeface="Calibri"/>
              <a:ea typeface="Calibri"/>
              <a:cs typeface="Calibri"/>
              <a:sym typeface="Calibri"/>
            </a:endParaRPr>
          </a:p>
        </p:txBody>
      </p:sp>
      <p:sp>
        <p:nvSpPr>
          <p:cNvPr id="122" name="Google Shape;122;p1"/>
          <p:cNvSpPr/>
          <p:nvPr/>
        </p:nvSpPr>
        <p:spPr>
          <a:xfrm>
            <a:off x="27775900" y="11780925"/>
            <a:ext cx="9444600" cy="1827300"/>
          </a:xfrm>
          <a:prstGeom prst="roundRect">
            <a:avLst>
              <a:gd name="adj" fmla="val 16667"/>
            </a:avLst>
          </a:prstGeom>
          <a:solidFill>
            <a:srgbClr val="5AB69A"/>
          </a:solidFill>
          <a:ln>
            <a:noFill/>
          </a:ln>
        </p:spPr>
        <p:txBody>
          <a:bodyPr spcFirstLastPara="1" wrap="square" lIns="91425" tIns="45700" rIns="91425" bIns="45700" anchor="ctr" anchorCtr="0">
            <a:noAutofit/>
          </a:bodyPr>
          <a:lstStyle/>
          <a:p>
            <a:pPr marL="571500" marR="0" lvl="0" indent="-571500" algn="l" rtl="0">
              <a:spcBef>
                <a:spcPts val="0"/>
              </a:spcBef>
              <a:spcAft>
                <a:spcPts val="0"/>
              </a:spcAft>
              <a:buClr>
                <a:schemeClr val="lt1"/>
              </a:buClr>
              <a:buSzPts val="4000"/>
              <a:buFont typeface="Arial"/>
              <a:buChar char="•"/>
            </a:pPr>
            <a:r>
              <a:rPr lang="en-US" sz="4000">
                <a:solidFill>
                  <a:schemeClr val="lt1"/>
                </a:solidFill>
                <a:latin typeface="Times New Roman"/>
                <a:ea typeface="Times New Roman"/>
                <a:cs typeface="Times New Roman"/>
                <a:sym typeface="Times New Roman"/>
              </a:rPr>
              <a:t>Does the intervention align with the Requirements for Sucessful FCAB Interventions (See Table 1)</a:t>
            </a:r>
            <a:endParaRPr sz="4000">
              <a:solidFill>
                <a:schemeClr val="lt1"/>
              </a:solidFill>
              <a:latin typeface="Calibri"/>
              <a:ea typeface="Calibri"/>
              <a:cs typeface="Calibri"/>
              <a:sym typeface="Calibri"/>
            </a:endParaRPr>
          </a:p>
        </p:txBody>
      </p:sp>
      <p:sp>
        <p:nvSpPr>
          <p:cNvPr id="123" name="Google Shape;123;p1"/>
          <p:cNvSpPr/>
          <p:nvPr/>
        </p:nvSpPr>
        <p:spPr>
          <a:xfrm>
            <a:off x="27905150" y="17010463"/>
            <a:ext cx="9444600" cy="2535600"/>
          </a:xfrm>
          <a:prstGeom prst="roundRect">
            <a:avLst>
              <a:gd name="adj" fmla="val 16667"/>
            </a:avLst>
          </a:prstGeom>
          <a:solidFill>
            <a:srgbClr val="5AB69A"/>
          </a:solidFill>
          <a:ln>
            <a:noFill/>
          </a:ln>
        </p:spPr>
        <p:txBody>
          <a:bodyPr spcFirstLastPara="1" wrap="square" lIns="91425" tIns="45700" rIns="91425" bIns="45700" anchor="ctr" anchorCtr="0">
            <a:noAutofit/>
          </a:bodyPr>
          <a:lstStyle/>
          <a:p>
            <a:pPr marL="571500" marR="0" lvl="0" indent="-571500" algn="l" rtl="0">
              <a:spcBef>
                <a:spcPts val="0"/>
              </a:spcBef>
              <a:spcAft>
                <a:spcPts val="0"/>
              </a:spcAft>
              <a:buClr>
                <a:schemeClr val="lt1"/>
              </a:buClr>
              <a:buSzPts val="4000"/>
              <a:buFont typeface="Arial"/>
              <a:buChar char="•"/>
            </a:pPr>
            <a:r>
              <a:rPr lang="en-US" sz="4000">
                <a:solidFill>
                  <a:schemeClr val="lt1"/>
                </a:solidFill>
                <a:latin typeface="Times New Roman"/>
                <a:ea typeface="Times New Roman"/>
                <a:cs typeface="Times New Roman"/>
                <a:sym typeface="Times New Roman"/>
              </a:rPr>
              <a:t>What are student perceptions about the program? (See Results)</a:t>
            </a:r>
            <a:endParaRPr/>
          </a:p>
        </p:txBody>
      </p:sp>
      <p:cxnSp>
        <p:nvCxnSpPr>
          <p:cNvPr id="124" name="Google Shape;124;p1"/>
          <p:cNvCxnSpPr/>
          <p:nvPr/>
        </p:nvCxnSpPr>
        <p:spPr>
          <a:xfrm>
            <a:off x="27013450" y="16141388"/>
            <a:ext cx="781800" cy="1736700"/>
          </a:xfrm>
          <a:prstGeom prst="straightConnector1">
            <a:avLst/>
          </a:prstGeom>
          <a:noFill/>
          <a:ln w="9525" cap="flat" cmpd="sng">
            <a:solidFill>
              <a:schemeClr val="dk2"/>
            </a:solidFill>
            <a:prstDash val="solid"/>
            <a:round/>
            <a:headEnd type="none" w="med" len="med"/>
            <a:tailEnd type="triangle" w="med" len="med"/>
          </a:ln>
        </p:spPr>
      </p:cxnSp>
      <p:cxnSp>
        <p:nvCxnSpPr>
          <p:cNvPr id="125" name="Google Shape;125;p1"/>
          <p:cNvCxnSpPr>
            <a:endCxn id="117" idx="1"/>
          </p:cNvCxnSpPr>
          <p:nvPr/>
        </p:nvCxnSpPr>
        <p:spPr>
          <a:xfrm>
            <a:off x="27032800" y="15212750"/>
            <a:ext cx="743100" cy="96600"/>
          </a:xfrm>
          <a:prstGeom prst="straightConnector1">
            <a:avLst/>
          </a:prstGeom>
          <a:noFill/>
          <a:ln w="9525" cap="flat" cmpd="sng">
            <a:solidFill>
              <a:schemeClr val="dk2"/>
            </a:solidFill>
            <a:prstDash val="solid"/>
            <a:round/>
            <a:headEnd type="none" w="med" len="med"/>
            <a:tailEnd type="triangle" w="med" len="med"/>
          </a:ln>
        </p:spPr>
      </p:cxnSp>
      <p:cxnSp>
        <p:nvCxnSpPr>
          <p:cNvPr id="126" name="Google Shape;126;p1"/>
          <p:cNvCxnSpPr/>
          <p:nvPr/>
        </p:nvCxnSpPr>
        <p:spPr>
          <a:xfrm rot="10800000" flipH="1">
            <a:off x="27032825" y="12153975"/>
            <a:ext cx="742200" cy="540600"/>
          </a:xfrm>
          <a:prstGeom prst="straightConnector1">
            <a:avLst/>
          </a:prstGeom>
          <a:noFill/>
          <a:ln w="9525" cap="flat" cmpd="sng">
            <a:solidFill>
              <a:schemeClr val="dk2"/>
            </a:solidFill>
            <a:prstDash val="solid"/>
            <a:round/>
            <a:headEnd type="none" w="med" len="med"/>
            <a:tailEnd type="triangle" w="med" len="med"/>
          </a:ln>
        </p:spPr>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
          <p:cNvSpPr/>
          <p:nvPr/>
        </p:nvSpPr>
        <p:spPr>
          <a:xfrm>
            <a:off x="45914" y="-149375"/>
            <a:ext cx="37463100" cy="21067800"/>
          </a:xfrm>
          <a:prstGeom prst="rect">
            <a:avLst/>
          </a:prstGeom>
          <a:noFill/>
          <a:ln w="254000" cap="flat" cmpd="sng">
            <a:solidFill>
              <a:srgbClr val="0C0C0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rgbClr val="000000"/>
              </a:buClr>
              <a:buFont typeface="Arial"/>
              <a:buNone/>
            </a:pPr>
            <a:endParaRPr sz="5530">
              <a:solidFill>
                <a:schemeClr val="lt1"/>
              </a:solidFill>
              <a:latin typeface="Calibri"/>
              <a:ea typeface="Calibri"/>
              <a:cs typeface="Calibri"/>
              <a:sym typeface="Calibri"/>
            </a:endParaRPr>
          </a:p>
        </p:txBody>
      </p:sp>
      <p:cxnSp>
        <p:nvCxnSpPr>
          <p:cNvPr id="133" name="Google Shape;133;p2"/>
          <p:cNvCxnSpPr/>
          <p:nvPr/>
        </p:nvCxnSpPr>
        <p:spPr>
          <a:xfrm>
            <a:off x="-1311" y="3024228"/>
            <a:ext cx="37464724" cy="0"/>
          </a:xfrm>
          <a:prstGeom prst="straightConnector1">
            <a:avLst/>
          </a:prstGeom>
          <a:noFill/>
          <a:ln w="127000" cap="flat" cmpd="sng">
            <a:solidFill>
              <a:schemeClr val="dk1"/>
            </a:solidFill>
            <a:prstDash val="solid"/>
            <a:miter lim="800000"/>
            <a:headEnd type="none" w="sm" len="sm"/>
            <a:tailEnd type="none" w="sm" len="sm"/>
          </a:ln>
        </p:spPr>
      </p:cxnSp>
      <p:cxnSp>
        <p:nvCxnSpPr>
          <p:cNvPr id="134" name="Google Shape;134;p2"/>
          <p:cNvCxnSpPr/>
          <p:nvPr/>
        </p:nvCxnSpPr>
        <p:spPr>
          <a:xfrm>
            <a:off x="0" y="4025714"/>
            <a:ext cx="37464724" cy="0"/>
          </a:xfrm>
          <a:prstGeom prst="straightConnector1">
            <a:avLst/>
          </a:prstGeom>
          <a:noFill/>
          <a:ln w="127000" cap="flat" cmpd="sng">
            <a:solidFill>
              <a:schemeClr val="dk1"/>
            </a:solidFill>
            <a:prstDash val="solid"/>
            <a:miter lim="800000"/>
            <a:headEnd type="none" w="sm" len="sm"/>
            <a:tailEnd type="none" w="sm" len="sm"/>
          </a:ln>
        </p:spPr>
      </p:cxnSp>
      <p:sp>
        <p:nvSpPr>
          <p:cNvPr id="135" name="Google Shape;135;p2"/>
          <p:cNvSpPr/>
          <p:nvPr/>
        </p:nvSpPr>
        <p:spPr>
          <a:xfrm>
            <a:off x="91524" y="140425"/>
            <a:ext cx="37371889" cy="3885285"/>
          </a:xfrm>
          <a:prstGeom prst="rect">
            <a:avLst/>
          </a:prstGeom>
          <a:solidFill>
            <a:srgbClr val="03B4D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5530">
              <a:solidFill>
                <a:schemeClr val="lt1"/>
              </a:solidFill>
              <a:latin typeface="Calibri"/>
              <a:ea typeface="Calibri"/>
              <a:cs typeface="Calibri"/>
              <a:sym typeface="Calibri"/>
            </a:endParaRPr>
          </a:p>
        </p:txBody>
      </p:sp>
      <p:sp>
        <p:nvSpPr>
          <p:cNvPr id="136" name="Google Shape;136;p2"/>
          <p:cNvSpPr txBox="1"/>
          <p:nvPr/>
        </p:nvSpPr>
        <p:spPr>
          <a:xfrm>
            <a:off x="7533230" y="389600"/>
            <a:ext cx="29528100" cy="32016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800"/>
              <a:buFont typeface="Times New Roman"/>
              <a:buNone/>
            </a:pPr>
            <a:r>
              <a:rPr lang="en-US" sz="4800" b="0" i="0" u="none" strike="noStrike" cap="none" dirty="0">
                <a:solidFill>
                  <a:srgbClr val="000000"/>
                </a:solidFill>
                <a:latin typeface="Times New Roman"/>
                <a:ea typeface="Times New Roman"/>
                <a:cs typeface="Times New Roman"/>
                <a:sym typeface="Times New Roman"/>
              </a:rPr>
              <a:t>Towards Transforming Social Work Education to Promote Financial Capability and Asset Building (FCAB) for All? </a:t>
            </a:r>
            <a:endParaRPr sz="4800" b="0" i="0" u="none" strike="noStrike" cap="none" dirty="0">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4800"/>
              <a:buFont typeface="Times New Roman"/>
              <a:buNone/>
            </a:pPr>
            <a:r>
              <a:rPr lang="en-US" sz="4800" b="0" i="0" u="none" strike="noStrike" cap="none" dirty="0">
                <a:solidFill>
                  <a:srgbClr val="000000"/>
                </a:solidFill>
                <a:latin typeface="Times New Roman"/>
                <a:ea typeface="Times New Roman"/>
                <a:cs typeface="Times New Roman"/>
                <a:sym typeface="Times New Roman"/>
              </a:rPr>
              <a:t>An Evaluation of the Financial First Responder (FFR) Training</a:t>
            </a:r>
            <a:endParaRPr dirty="0"/>
          </a:p>
          <a:p>
            <a:pPr marL="0" marR="0" lvl="0" indent="0" algn="ctr" rtl="0">
              <a:lnSpc>
                <a:spcPct val="100000"/>
              </a:lnSpc>
              <a:spcBef>
                <a:spcPts val="0"/>
              </a:spcBef>
              <a:spcAft>
                <a:spcPts val="0"/>
              </a:spcAft>
              <a:buClr>
                <a:schemeClr val="dk1"/>
              </a:buClr>
              <a:buSzPts val="4800"/>
              <a:buFont typeface="Calibri"/>
              <a:buNone/>
            </a:pPr>
            <a:endParaRPr sz="4800" b="0" i="0" u="none" strike="noStrike" cap="none" dirty="0">
              <a:solidFill>
                <a:srgbClr val="000000"/>
              </a:solidFill>
              <a:latin typeface="Times New Roman"/>
              <a:ea typeface="Times New Roman"/>
              <a:cs typeface="Times New Roman"/>
              <a:sym typeface="Times New Roman"/>
            </a:endParaRPr>
          </a:p>
          <a:p>
            <a:pPr marL="0" marR="0" lvl="0" indent="0" algn="l" rtl="0">
              <a:lnSpc>
                <a:spcPct val="100000"/>
              </a:lnSpc>
              <a:spcBef>
                <a:spcPts val="1200"/>
              </a:spcBef>
              <a:spcAft>
                <a:spcPts val="0"/>
              </a:spcAft>
              <a:buClr>
                <a:srgbClr val="000000"/>
              </a:buClr>
              <a:buSzPts val="4800"/>
              <a:buFont typeface="Times New Roman"/>
              <a:buNone/>
            </a:pPr>
            <a:r>
              <a:rPr lang="en-US" sz="4800" b="0" i="0" u="none" strike="noStrike" cap="none" dirty="0">
                <a:solidFill>
                  <a:srgbClr val="000000"/>
                </a:solidFill>
                <a:latin typeface="Times New Roman"/>
                <a:ea typeface="Times New Roman"/>
                <a:cs typeface="Times New Roman"/>
                <a:sym typeface="Times New Roman"/>
              </a:rPr>
              <a:t>	Joanna </a:t>
            </a:r>
            <a:r>
              <a:rPr lang="en-US" sz="4800" b="0" i="0" u="none" strike="noStrike" cap="none" dirty="0" err="1">
                <a:solidFill>
                  <a:srgbClr val="000000"/>
                </a:solidFill>
                <a:latin typeface="Times New Roman"/>
                <a:ea typeface="Times New Roman"/>
                <a:cs typeface="Times New Roman"/>
                <a:sym typeface="Times New Roman"/>
              </a:rPr>
              <a:t>Karczewska</a:t>
            </a:r>
            <a:r>
              <a:rPr lang="en-US" sz="4800" b="0" i="0" u="none" strike="noStrike" cap="none" dirty="0">
                <a:solidFill>
                  <a:srgbClr val="000000"/>
                </a:solidFill>
                <a:latin typeface="Times New Roman"/>
                <a:ea typeface="Times New Roman"/>
                <a:cs typeface="Times New Roman"/>
                <a:sym typeface="Times New Roman"/>
              </a:rPr>
              <a:t> (Doran), PhD; Liz Barnett, PhD; Tasha Willis, PhD; Nancy Zelaya</a:t>
            </a:r>
            <a:r>
              <a:rPr lang="en-US" sz="4800" b="0" i="0" u="none" strike="noStrike" cap="none" dirty="0">
                <a:solidFill>
                  <a:srgbClr val="000000"/>
                </a:solidFill>
                <a:latin typeface="Calibri"/>
                <a:ea typeface="Calibri"/>
                <a:cs typeface="Calibri"/>
                <a:sym typeface="Calibri"/>
              </a:rPr>
              <a:t>; </a:t>
            </a:r>
            <a:r>
              <a:rPr lang="en-US" sz="4800" b="0" i="0" u="none" strike="noStrike" cap="none" dirty="0">
                <a:solidFill>
                  <a:srgbClr val="000000"/>
                </a:solidFill>
                <a:latin typeface="Times New Roman"/>
                <a:ea typeface="Times New Roman"/>
                <a:cs typeface="Times New Roman"/>
                <a:sym typeface="Times New Roman"/>
              </a:rPr>
              <a:t>Seth Kurzban, PhD </a:t>
            </a:r>
            <a:endParaRPr sz="4800" b="0" i="0" u="none" strike="noStrike" cap="none" dirty="0">
              <a:solidFill>
                <a:srgbClr val="000000"/>
              </a:solidFill>
              <a:latin typeface="Calibri"/>
              <a:ea typeface="Calibri"/>
              <a:cs typeface="Calibri"/>
              <a:sym typeface="Calibri"/>
            </a:endParaRPr>
          </a:p>
        </p:txBody>
      </p:sp>
      <p:cxnSp>
        <p:nvCxnSpPr>
          <p:cNvPr id="137" name="Google Shape;137;p2"/>
          <p:cNvCxnSpPr/>
          <p:nvPr/>
        </p:nvCxnSpPr>
        <p:spPr>
          <a:xfrm rot="10800000">
            <a:off x="13785962" y="3930801"/>
            <a:ext cx="0" cy="17042100"/>
          </a:xfrm>
          <a:prstGeom prst="straightConnector1">
            <a:avLst/>
          </a:prstGeom>
          <a:noFill/>
          <a:ln w="127000" cap="flat" cmpd="sng">
            <a:solidFill>
              <a:schemeClr val="dk1"/>
            </a:solidFill>
            <a:prstDash val="solid"/>
            <a:miter lim="800000"/>
            <a:headEnd type="none" w="sm" len="sm"/>
            <a:tailEnd type="none" w="sm" len="sm"/>
          </a:ln>
        </p:spPr>
      </p:cxnSp>
      <p:cxnSp>
        <p:nvCxnSpPr>
          <p:cNvPr id="138" name="Google Shape;138;p2"/>
          <p:cNvCxnSpPr/>
          <p:nvPr/>
        </p:nvCxnSpPr>
        <p:spPr>
          <a:xfrm rot="10800000">
            <a:off x="26099465" y="3887838"/>
            <a:ext cx="162900" cy="17128200"/>
          </a:xfrm>
          <a:prstGeom prst="straightConnector1">
            <a:avLst/>
          </a:prstGeom>
          <a:noFill/>
          <a:ln w="127000" cap="flat" cmpd="sng">
            <a:solidFill>
              <a:schemeClr val="dk1"/>
            </a:solidFill>
            <a:prstDash val="solid"/>
            <a:miter lim="800000"/>
            <a:headEnd type="none" w="sm" len="sm"/>
            <a:tailEnd type="none" w="sm" len="sm"/>
          </a:ln>
        </p:spPr>
      </p:cxnSp>
      <p:sp>
        <p:nvSpPr>
          <p:cNvPr id="139" name="Google Shape;139;p2"/>
          <p:cNvSpPr/>
          <p:nvPr/>
        </p:nvSpPr>
        <p:spPr>
          <a:xfrm>
            <a:off x="13956495" y="4375769"/>
            <a:ext cx="11972400" cy="16104000"/>
          </a:xfrm>
          <a:prstGeom prst="rect">
            <a:avLst/>
          </a:prstGeom>
          <a:solidFill>
            <a:srgbClr val="5AB69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5530">
              <a:solidFill>
                <a:schemeClr val="lt1"/>
              </a:solidFill>
              <a:latin typeface="Calibri"/>
              <a:ea typeface="Calibri"/>
              <a:cs typeface="Calibri"/>
              <a:sym typeface="Calibri"/>
            </a:endParaRPr>
          </a:p>
        </p:txBody>
      </p:sp>
      <p:sp>
        <p:nvSpPr>
          <p:cNvPr id="140" name="Google Shape;140;p2"/>
          <p:cNvSpPr txBox="1"/>
          <p:nvPr/>
        </p:nvSpPr>
        <p:spPr>
          <a:xfrm>
            <a:off x="737748" y="16871250"/>
            <a:ext cx="12660600" cy="3786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b="0" u="none" strike="noStrike">
                <a:solidFill>
                  <a:srgbClr val="000000"/>
                </a:solidFill>
                <a:latin typeface="Times New Roman"/>
                <a:ea typeface="Times New Roman"/>
                <a:cs typeface="Times New Roman"/>
                <a:sym typeface="Times New Roman"/>
              </a:rPr>
              <a:t>Sampling. </a:t>
            </a:r>
            <a:r>
              <a:rPr lang="en-US" sz="4000">
                <a:latin typeface="Times New Roman"/>
                <a:ea typeface="Times New Roman"/>
                <a:cs typeface="Times New Roman"/>
                <a:sym typeface="Times New Roman"/>
              </a:rPr>
              <a:t>All students enrolled 4 sections of a required undergraduate social work community organizing course at</a:t>
            </a:r>
            <a:r>
              <a:rPr lang="en-US" sz="4000" b="0" u="none" strike="noStrike">
                <a:solidFill>
                  <a:srgbClr val="000000"/>
                </a:solidFill>
                <a:latin typeface="Times New Roman"/>
                <a:ea typeface="Times New Roman"/>
                <a:cs typeface="Times New Roman"/>
                <a:sym typeface="Times New Roman"/>
              </a:rPr>
              <a:t> medium sized urban university that educates largely working class Latino households: 60% Pell Grant eligible, 55% first generation college students, and 73% Latin</a:t>
            </a:r>
            <a:r>
              <a:rPr lang="en-US" sz="4000">
                <a:latin typeface="Times New Roman"/>
                <a:ea typeface="Times New Roman"/>
                <a:cs typeface="Times New Roman"/>
                <a:sym typeface="Times New Roman"/>
              </a:rPr>
              <a:t>x</a:t>
            </a:r>
            <a:r>
              <a:rPr lang="en-US" sz="4000" b="0" u="none" strike="noStrike">
                <a:solidFill>
                  <a:srgbClr val="000000"/>
                </a:solidFill>
                <a:latin typeface="Times New Roman"/>
                <a:ea typeface="Times New Roman"/>
                <a:cs typeface="Times New Roman"/>
                <a:sym typeface="Times New Roman"/>
              </a:rPr>
              <a:t> (Fall 2022 N=143; Fall 2023 N</a:t>
            </a:r>
            <a:r>
              <a:rPr lang="en-US" sz="4000" b="0" u="none" strike="noStrike">
                <a:solidFill>
                  <a:srgbClr val="000000"/>
                </a:solidFill>
                <a:highlight>
                  <a:srgbClr val="CCCCCC"/>
                </a:highlight>
                <a:latin typeface="Times New Roman"/>
                <a:ea typeface="Times New Roman"/>
                <a:cs typeface="Times New Roman"/>
                <a:sym typeface="Times New Roman"/>
              </a:rPr>
              <a:t>=</a:t>
            </a:r>
            <a:r>
              <a:rPr lang="en-US" sz="4000">
                <a:highlight>
                  <a:srgbClr val="CCCCCC"/>
                </a:highlight>
                <a:latin typeface="Times New Roman"/>
                <a:ea typeface="Times New Roman"/>
                <a:cs typeface="Times New Roman"/>
                <a:sym typeface="Times New Roman"/>
              </a:rPr>
              <a:t>117</a:t>
            </a:r>
            <a:r>
              <a:rPr lang="en-US" sz="4000" b="0" u="none" strike="noStrike">
                <a:solidFill>
                  <a:srgbClr val="000000"/>
                </a:solidFill>
                <a:highlight>
                  <a:srgbClr val="CCCCCC"/>
                </a:highlight>
                <a:latin typeface="Times New Roman"/>
                <a:ea typeface="Times New Roman"/>
                <a:cs typeface="Times New Roman"/>
                <a:sym typeface="Times New Roman"/>
              </a:rPr>
              <a:t>)</a:t>
            </a:r>
            <a:r>
              <a:rPr lang="en-US" sz="4000">
                <a:highlight>
                  <a:srgbClr val="CCCCCC"/>
                </a:highlight>
                <a:latin typeface="Times New Roman"/>
                <a:ea typeface="Times New Roman"/>
                <a:cs typeface="Times New Roman"/>
                <a:sym typeface="Times New Roman"/>
              </a:rPr>
              <a:t>. </a:t>
            </a:r>
            <a:endParaRPr sz="4000">
              <a:highlight>
                <a:srgbClr val="CCCCCC"/>
              </a:highlight>
              <a:latin typeface="Times New Roman"/>
              <a:ea typeface="Times New Roman"/>
              <a:cs typeface="Times New Roman"/>
              <a:sym typeface="Times New Roman"/>
            </a:endParaRPr>
          </a:p>
        </p:txBody>
      </p:sp>
      <p:pic>
        <p:nvPicPr>
          <p:cNvPr id="141" name="Google Shape;141;p2" descr="A blue and white logo&#10;&#10;Description automatically generated"/>
          <p:cNvPicPr preferRelativeResize="0"/>
          <p:nvPr/>
        </p:nvPicPr>
        <p:blipFill rotWithShape="1">
          <a:blip r:embed="rId3">
            <a:alphaModFix/>
          </a:blip>
          <a:srcRect/>
          <a:stretch/>
        </p:blipFill>
        <p:spPr>
          <a:xfrm>
            <a:off x="316574" y="962717"/>
            <a:ext cx="7081710" cy="2308324"/>
          </a:xfrm>
          <a:prstGeom prst="rect">
            <a:avLst/>
          </a:prstGeom>
          <a:noFill/>
          <a:ln>
            <a:noFill/>
          </a:ln>
        </p:spPr>
      </p:pic>
      <p:graphicFrame>
        <p:nvGraphicFramePr>
          <p:cNvPr id="142" name="Google Shape;142;p2"/>
          <p:cNvGraphicFramePr/>
          <p:nvPr/>
        </p:nvGraphicFramePr>
        <p:xfrm>
          <a:off x="14609613" y="4683026"/>
          <a:ext cx="11048100" cy="16115655"/>
        </p:xfrm>
        <a:graphic>
          <a:graphicData uri="http://schemas.openxmlformats.org/drawingml/2006/table">
            <a:tbl>
              <a:tblPr>
                <a:noFill/>
                <a:tableStyleId>{C90A567D-A32C-41E3-B8AF-93F261249BD4}</a:tableStyleId>
              </a:tblPr>
              <a:tblGrid>
                <a:gridCol w="459775">
                  <a:extLst>
                    <a:ext uri="{9D8B030D-6E8A-4147-A177-3AD203B41FA5}">
                      <a16:colId xmlns:a16="http://schemas.microsoft.com/office/drawing/2014/main" val="20000"/>
                    </a:ext>
                  </a:extLst>
                </a:gridCol>
                <a:gridCol w="2852575">
                  <a:extLst>
                    <a:ext uri="{9D8B030D-6E8A-4147-A177-3AD203B41FA5}">
                      <a16:colId xmlns:a16="http://schemas.microsoft.com/office/drawing/2014/main" val="20001"/>
                    </a:ext>
                  </a:extLst>
                </a:gridCol>
                <a:gridCol w="4074925">
                  <a:extLst>
                    <a:ext uri="{9D8B030D-6E8A-4147-A177-3AD203B41FA5}">
                      <a16:colId xmlns:a16="http://schemas.microsoft.com/office/drawing/2014/main" val="20002"/>
                    </a:ext>
                  </a:extLst>
                </a:gridCol>
                <a:gridCol w="3660825">
                  <a:extLst>
                    <a:ext uri="{9D8B030D-6E8A-4147-A177-3AD203B41FA5}">
                      <a16:colId xmlns:a16="http://schemas.microsoft.com/office/drawing/2014/main" val="20003"/>
                    </a:ext>
                  </a:extLst>
                </a:gridCol>
              </a:tblGrid>
              <a:tr h="564425">
                <a:tc gridSpan="4">
                  <a:txBody>
                    <a:bodyPr/>
                    <a:lstStyle/>
                    <a:p>
                      <a:pPr marL="0" marR="0" lvl="0" indent="0" algn="l" rtl="0">
                        <a:spcBef>
                          <a:spcPts val="0"/>
                        </a:spcBef>
                        <a:spcAft>
                          <a:spcPts val="0"/>
                        </a:spcAft>
                        <a:buNone/>
                      </a:pPr>
                      <a:r>
                        <a:rPr lang="en-US" sz="3200">
                          <a:solidFill>
                            <a:schemeClr val="lt1"/>
                          </a:solidFill>
                          <a:latin typeface="Times New Roman"/>
                          <a:ea typeface="Times New Roman"/>
                          <a:cs typeface="Times New Roman"/>
                          <a:sym typeface="Times New Roman"/>
                        </a:rPr>
                        <a:t>Table 2: Course Structure</a:t>
                      </a:r>
                      <a:endParaRPr sz="3200" b="0" i="0" u="none" strike="noStrike" cap="none">
                        <a:solidFill>
                          <a:schemeClr val="lt1"/>
                        </a:solidFill>
                        <a:latin typeface="Times New Roman"/>
                        <a:ea typeface="Times New Roman"/>
                        <a:cs typeface="Times New Roman"/>
                        <a:sym typeface="Times New Roman"/>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55000">
                <a:tc gridSpan="2">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Financial acts</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CFPB </a:t>
                      </a:r>
                      <a:r>
                        <a:rPr lang="en-US" sz="3200" b="0" i="1" u="none" strike="noStrike" cap="none">
                          <a:solidFill>
                            <a:schemeClr val="lt1"/>
                          </a:solidFill>
                          <a:latin typeface="Times New Roman"/>
                          <a:ea typeface="Times New Roman"/>
                          <a:cs typeface="Times New Roman"/>
                          <a:sym typeface="Times New Roman"/>
                        </a:rPr>
                        <a:t>YMYG </a:t>
                      </a:r>
                      <a:r>
                        <a:rPr lang="en-US" sz="3200" b="0" i="0" u="none" strike="noStrike" cap="none">
                          <a:solidFill>
                            <a:schemeClr val="lt1"/>
                          </a:solidFill>
                          <a:latin typeface="Times New Roman"/>
                          <a:ea typeface="Times New Roman"/>
                          <a:cs typeface="Times New Roman"/>
                          <a:sym typeface="Times New Roman"/>
                        </a:rPr>
                        <a:t>and Other Tools</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Motivational interviewing training</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245100">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1</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Analyzing credit report</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sng" strike="noStrike" cap="none">
                          <a:solidFill>
                            <a:schemeClr val="lt1"/>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Credit report review checklist</a:t>
                      </a:r>
                      <a:endParaRPr sz="3200" u="none" strike="noStrike" cap="none">
                        <a:solidFill>
                          <a:schemeClr val="lt1"/>
                        </a:solidFill>
                      </a:endParaRPr>
                    </a:p>
                    <a:p>
                      <a:pPr marL="0" marR="0" lvl="0" indent="0" algn="l" rtl="0">
                        <a:spcBef>
                          <a:spcPts val="2400"/>
                        </a:spcBef>
                        <a:spcAft>
                          <a:spcPts val="0"/>
                        </a:spcAft>
                        <a:buNone/>
                      </a:pPr>
                      <a:r>
                        <a:rPr lang="en-US" sz="3200" b="0" i="0" u="none" strike="noStrike" cap="none">
                          <a:solidFill>
                            <a:schemeClr val="lt1"/>
                          </a:solidFill>
                          <a:latin typeface="Times New Roman"/>
                          <a:ea typeface="Times New Roman"/>
                          <a:cs typeface="Times New Roman"/>
                          <a:sym typeface="Times New Roman"/>
                        </a:rPr>
                        <a:t>As needed:</a:t>
                      </a:r>
                      <a:endParaRPr sz="3200" u="none" strike="noStrike" cap="none">
                        <a:solidFill>
                          <a:schemeClr val="lt1"/>
                        </a:solidFill>
                      </a:endParaRPr>
                    </a:p>
                    <a:p>
                      <a:pPr marL="0" marR="0" lvl="0" indent="0" algn="l" rtl="0">
                        <a:spcBef>
                          <a:spcPts val="2400"/>
                        </a:spcBef>
                        <a:spcAft>
                          <a:spcPts val="0"/>
                        </a:spcAft>
                        <a:buNone/>
                      </a:pPr>
                      <a:r>
                        <a:rPr lang="en-US" sz="3200" b="0" i="0" u="sng" strike="noStrike" cap="none">
                          <a:solidFill>
                            <a:schemeClr val="lt1"/>
                          </a:solid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Disputing errors on your credit reports</a:t>
                      </a:r>
                      <a:endParaRPr sz="3200" u="none" strike="noStrike" cap="none">
                        <a:solidFill>
                          <a:schemeClr val="lt1"/>
                        </a:solidFill>
                      </a:endParaRPr>
                    </a:p>
                    <a:p>
                      <a:pPr marL="0" marR="0" lvl="0" indent="0" algn="l" rtl="0">
                        <a:spcBef>
                          <a:spcPts val="2400"/>
                        </a:spcBef>
                        <a:spcAft>
                          <a:spcPts val="0"/>
                        </a:spcAft>
                        <a:buNone/>
                      </a:pPr>
                      <a:r>
                        <a:rPr lang="en-US" sz="3200" b="0" i="0" u="sng" strike="noStrike" cap="none">
                          <a:solidFill>
                            <a:schemeClr val="lt1"/>
                          </a:solid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Who are the Credit Invisibles?</a:t>
                      </a:r>
                      <a:r>
                        <a:rPr lang="en-US" sz="3200" b="0" i="0" u="none" strike="noStrike" cap="none">
                          <a:solidFill>
                            <a:schemeClr val="lt1"/>
                          </a:solidFill>
                          <a:latin typeface="Times New Roman"/>
                          <a:ea typeface="Times New Roman"/>
                          <a:cs typeface="Times New Roman"/>
                          <a:sym typeface="Times New Roman"/>
                        </a:rPr>
                        <a:t> (Report)</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Giving Information the Motivational Interviewing Way (Resisting the Righting Reflex by using the Elicit-Provide with Permission -Elicit method for giving information)</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3674200">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2</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Creating a value-based spending plan</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sng" strike="noStrike" cap="none">
                          <a:solidFill>
                            <a:schemeClr val="lt1"/>
                          </a:solidFill>
                          <a:latin typeface="Times New Roman"/>
                          <a:ea typeface="Times New Roman"/>
                          <a:cs typeface="Times New Roman"/>
                          <a:sym typeface="Times New Roman"/>
                          <a:hlinkClick r:id="rId7">
                            <a:extLst>
                              <a:ext uri="{A12FA001-AC4F-418D-AE19-62706E023703}">
                                <ahyp:hlinkClr xmlns:ahyp="http://schemas.microsoft.com/office/drawing/2018/hyperlinkcolor" val="tx"/>
                              </a:ext>
                            </a:extLst>
                          </a:hlinkClick>
                        </a:rPr>
                        <a:t>Identify your values</a:t>
                      </a:r>
                      <a:r>
                        <a:rPr lang="en-US" sz="3200" b="0" i="0" u="none" strike="noStrike" cap="none">
                          <a:solidFill>
                            <a:schemeClr val="lt1"/>
                          </a:solidFill>
                          <a:latin typeface="Times New Roman"/>
                          <a:ea typeface="Times New Roman"/>
                          <a:cs typeface="Times New Roman"/>
                          <a:sym typeface="Times New Roman"/>
                        </a:rPr>
                        <a:t> </a:t>
                      </a:r>
                      <a:endParaRPr sz="3200" u="none" strike="noStrike" cap="none">
                        <a:solidFill>
                          <a:schemeClr val="lt1"/>
                        </a:solidFill>
                      </a:endParaRPr>
                    </a:p>
                    <a:p>
                      <a:pPr marL="0" marR="0" lvl="0" indent="0" algn="l" rtl="0">
                        <a:spcBef>
                          <a:spcPts val="2400"/>
                        </a:spcBef>
                        <a:spcAft>
                          <a:spcPts val="0"/>
                        </a:spcAft>
                        <a:buNone/>
                      </a:pPr>
                      <a:r>
                        <a:rPr lang="en-US" sz="3200" b="0" i="0" u="sng" strike="noStrike" cap="none">
                          <a:solidFill>
                            <a:schemeClr val="lt1"/>
                          </a:solidFill>
                          <a:latin typeface="Times New Roman"/>
                          <a:ea typeface="Times New Roman"/>
                          <a:cs typeface="Times New Roman"/>
                          <a:sym typeface="Times New Roman"/>
                          <a:hlinkClick r:id="rId8">
                            <a:extLst>
                              <a:ext uri="{A12FA001-AC4F-418D-AE19-62706E023703}">
                                <ahyp:hlinkClr xmlns:ahyp="http://schemas.microsoft.com/office/drawing/2018/hyperlinkcolor" val="tx"/>
                              </a:ext>
                            </a:extLst>
                          </a:hlinkClick>
                        </a:rPr>
                        <a:t>Setting SMART goals</a:t>
                      </a:r>
                      <a:endParaRPr sz="3200" u="none" strike="noStrike" cap="none">
                        <a:solidFill>
                          <a:schemeClr val="lt1"/>
                        </a:solidFill>
                      </a:endParaRPr>
                    </a:p>
                    <a:p>
                      <a:pPr marL="0" marR="0" lvl="0" indent="0" algn="l" rtl="0">
                        <a:spcBef>
                          <a:spcPts val="2400"/>
                        </a:spcBef>
                        <a:spcAft>
                          <a:spcPts val="0"/>
                        </a:spcAft>
                        <a:buNone/>
                      </a:pPr>
                      <a:r>
                        <a:rPr lang="en-US" sz="3200" b="0" i="0" u="sng" strike="noStrike" cap="none">
                          <a:solidFill>
                            <a:schemeClr val="lt1"/>
                          </a:solidFill>
                          <a:latin typeface="Times New Roman"/>
                          <a:ea typeface="Times New Roman"/>
                          <a:cs typeface="Times New Roman"/>
                          <a:sym typeface="Times New Roman"/>
                          <a:hlinkClick r:id="rId9">
                            <a:extLst>
                              <a:ext uri="{A12FA001-AC4F-418D-AE19-62706E023703}">
                                <ahyp:hlinkClr xmlns:ahyp="http://schemas.microsoft.com/office/drawing/2018/hyperlinkcolor" val="tx"/>
                              </a:ext>
                            </a:extLst>
                          </a:hlinkClick>
                        </a:rPr>
                        <a:t>Spending tracker</a:t>
                      </a:r>
                      <a:endParaRPr sz="3200" u="none" strike="noStrike" cap="none">
                        <a:solidFill>
                          <a:schemeClr val="lt1"/>
                        </a:solidFill>
                      </a:endParaRPr>
                    </a:p>
                    <a:p>
                      <a:pPr marL="0" marR="0" lvl="0" indent="0" algn="l" rtl="0">
                        <a:spcBef>
                          <a:spcPts val="2400"/>
                        </a:spcBef>
                        <a:spcAft>
                          <a:spcPts val="0"/>
                        </a:spcAft>
                        <a:buNone/>
                      </a:pPr>
                      <a:r>
                        <a:rPr lang="en-US" sz="3200" b="0" i="0" u="sng" strike="noStrike" cap="none">
                          <a:solidFill>
                            <a:schemeClr val="lt1"/>
                          </a:solidFill>
                          <a:latin typeface="Times New Roman"/>
                          <a:ea typeface="Times New Roman"/>
                          <a:cs typeface="Times New Roman"/>
                          <a:sym typeface="Times New Roman"/>
                          <a:hlinkClick r:id="rId10">
                            <a:extLst>
                              <a:ext uri="{A12FA001-AC4F-418D-AE19-62706E023703}">
                                <ahyp:hlinkClr xmlns:ahyp="http://schemas.microsoft.com/office/drawing/2018/hyperlinkcolor" val="tx"/>
                              </a:ext>
                            </a:extLst>
                          </a:hlinkClick>
                        </a:rPr>
                        <a:t>Monthly budget tool</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Building Motivation (</a:t>
                      </a:r>
                      <a:r>
                        <a:rPr lang="en-US" sz="3200">
                          <a:solidFill>
                            <a:schemeClr val="lt1"/>
                          </a:solidFill>
                          <a:latin typeface="Times New Roman"/>
                          <a:ea typeface="Times New Roman"/>
                          <a:cs typeface="Times New Roman"/>
                          <a:sym typeface="Times New Roman"/>
                        </a:rPr>
                        <a:t>e</a:t>
                      </a:r>
                      <a:r>
                        <a:rPr lang="en-US" sz="3200" b="0" i="0" u="none" strike="noStrike" cap="none">
                          <a:solidFill>
                            <a:schemeClr val="lt1"/>
                          </a:solidFill>
                          <a:latin typeface="Times New Roman"/>
                          <a:ea typeface="Times New Roman"/>
                          <a:cs typeface="Times New Roman"/>
                          <a:sym typeface="Times New Roman"/>
                        </a:rPr>
                        <a:t>liciting change talk)</a:t>
                      </a:r>
                      <a:endParaRPr sz="3200" u="none" strike="noStrike" cap="none">
                        <a:solidFill>
                          <a:schemeClr val="lt1"/>
                        </a:solidFill>
                      </a:endParaRPr>
                    </a:p>
                    <a:p>
                      <a:pPr marL="0" marR="0" lvl="0" indent="0" algn="l" rtl="0">
                        <a:spcBef>
                          <a:spcPts val="2400"/>
                        </a:spcBef>
                        <a:spcAft>
                          <a:spcPts val="0"/>
                        </a:spcAft>
                        <a:buNone/>
                      </a:pPr>
                      <a:r>
                        <a:rPr lang="en-US" sz="3200" b="0" i="0" u="none" strike="noStrike" cap="none">
                          <a:solidFill>
                            <a:schemeClr val="lt1"/>
                          </a:solidFill>
                          <a:latin typeface="Times New Roman"/>
                          <a:ea typeface="Times New Roman"/>
                          <a:cs typeface="Times New Roman"/>
                          <a:sym typeface="Times New Roman"/>
                        </a:rPr>
                        <a:t> </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4026675">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3</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Creating emergency plan for times when income is insufficient to pay all bills</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sng" strike="noStrike" cap="none">
                          <a:solidFill>
                            <a:schemeClr val="lt1"/>
                          </a:solidFill>
                          <a:latin typeface="Times New Roman"/>
                          <a:ea typeface="Times New Roman"/>
                          <a:cs typeface="Times New Roman"/>
                          <a:sym typeface="Times New Roman"/>
                          <a:hlinkClick r:id="rId11">
                            <a:extLst>
                              <a:ext uri="{A12FA001-AC4F-418D-AE19-62706E023703}">
                                <ahyp:hlinkClr xmlns:ahyp="http://schemas.microsoft.com/office/drawing/2018/hyperlinkcolor" val="tx"/>
                              </a:ext>
                            </a:extLst>
                          </a:hlinkClick>
                        </a:rPr>
                        <a:t>Prioritizing bills</a:t>
                      </a:r>
                      <a:endParaRPr sz="3200" u="none" strike="noStrike" cap="none">
                        <a:solidFill>
                          <a:schemeClr val="lt1"/>
                        </a:solidFill>
                      </a:endParaRPr>
                    </a:p>
                    <a:p>
                      <a:pPr marL="0" marR="0" lvl="0" indent="0" algn="l" rtl="0">
                        <a:spcBef>
                          <a:spcPts val="2400"/>
                        </a:spcBef>
                        <a:spcAft>
                          <a:spcPts val="0"/>
                        </a:spcAft>
                        <a:buNone/>
                      </a:pPr>
                      <a:r>
                        <a:rPr lang="en-US" sz="3200" b="0" i="0" u="none" strike="noStrike" cap="none">
                          <a:solidFill>
                            <a:schemeClr val="lt1"/>
                          </a:solidFill>
                          <a:latin typeface="Times New Roman"/>
                          <a:ea typeface="Times New Roman"/>
                          <a:cs typeface="Times New Roman"/>
                          <a:sym typeface="Times New Roman"/>
                        </a:rPr>
                        <a:t> </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r>
                        <a:rPr lang="en-US" sz="3200" b="0" i="0" u="none" strike="noStrike" cap="none">
                          <a:solidFill>
                            <a:schemeClr val="lt1"/>
                          </a:solidFill>
                          <a:latin typeface="Times New Roman"/>
                          <a:ea typeface="Times New Roman"/>
                          <a:cs typeface="Times New Roman"/>
                          <a:sym typeface="Times New Roman"/>
                        </a:rPr>
                        <a:t>Empowering Others (reinforcing autonomy, establishing length and agenda for conversation, and other tips)</a:t>
                      </a:r>
                      <a:endParaRPr sz="3200" u="none" strike="noStrike" cap="none">
                        <a:solidFill>
                          <a:schemeClr val="lt1"/>
                        </a:solidFill>
                      </a:endParaRPr>
                    </a:p>
                  </a:txBody>
                  <a:tcPr marL="63500" marR="63500" marT="63500" marB="6350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143" name="Google Shape;143;p2"/>
          <p:cNvSpPr txBox="1"/>
          <p:nvPr/>
        </p:nvSpPr>
        <p:spPr>
          <a:xfrm>
            <a:off x="4441471" y="15666975"/>
            <a:ext cx="4332900" cy="1015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sng">
                <a:solidFill>
                  <a:srgbClr val="5AB69A"/>
                </a:solidFill>
                <a:latin typeface="Calibri"/>
                <a:ea typeface="Calibri"/>
                <a:cs typeface="Calibri"/>
                <a:sym typeface="Calibri"/>
              </a:rPr>
              <a:t>Sample</a:t>
            </a:r>
            <a:endParaRPr/>
          </a:p>
        </p:txBody>
      </p:sp>
      <p:sp>
        <p:nvSpPr>
          <p:cNvPr id="144" name="Google Shape;144;p2"/>
          <p:cNvSpPr txBox="1"/>
          <p:nvPr/>
        </p:nvSpPr>
        <p:spPr>
          <a:xfrm>
            <a:off x="520710" y="4460250"/>
            <a:ext cx="13094700" cy="3417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200" u="sng">
                <a:solidFill>
                  <a:srgbClr val="5AB69A"/>
                </a:solidFill>
                <a:latin typeface="Calibri"/>
                <a:ea typeface="Calibri"/>
                <a:cs typeface="Calibri"/>
                <a:sym typeface="Calibri"/>
              </a:rPr>
              <a:t>The Intervention: </a:t>
            </a:r>
            <a:endParaRPr sz="7200" u="sng">
              <a:solidFill>
                <a:srgbClr val="5AB69A"/>
              </a:solidFill>
              <a:latin typeface="Calibri"/>
              <a:ea typeface="Calibri"/>
              <a:cs typeface="Calibri"/>
              <a:sym typeface="Calibri"/>
            </a:endParaRPr>
          </a:p>
          <a:p>
            <a:pPr marL="0" marR="0" lvl="0" indent="0" algn="ctr" rtl="0">
              <a:spcBef>
                <a:spcPts val="0"/>
              </a:spcBef>
              <a:spcAft>
                <a:spcPts val="0"/>
              </a:spcAft>
              <a:buNone/>
            </a:pPr>
            <a:r>
              <a:rPr lang="en-US" sz="7200" i="0" u="none" strike="noStrike">
                <a:solidFill>
                  <a:srgbClr val="000000"/>
                </a:solidFill>
                <a:latin typeface="Calibri"/>
                <a:ea typeface="Calibri"/>
                <a:cs typeface="Calibri"/>
                <a:sym typeface="Calibri"/>
              </a:rPr>
              <a:t>Financial First Responder (FFR)</a:t>
            </a:r>
            <a:r>
              <a:rPr lang="en-US" sz="7200" i="0" u="none" strike="noStrike">
                <a:solidFill>
                  <a:srgbClr val="000000"/>
                </a:solidFill>
                <a:latin typeface="Times New Roman"/>
                <a:ea typeface="Times New Roman"/>
                <a:cs typeface="Times New Roman"/>
                <a:sym typeface="Times New Roman"/>
              </a:rPr>
              <a:t> </a:t>
            </a:r>
            <a:r>
              <a:rPr lang="en-US" sz="7200">
                <a:latin typeface="Times New Roman"/>
                <a:ea typeface="Times New Roman"/>
                <a:cs typeface="Times New Roman"/>
                <a:sym typeface="Times New Roman"/>
              </a:rPr>
              <a:t>Certificate Training</a:t>
            </a:r>
            <a:endParaRPr sz="7200" u="sng">
              <a:solidFill>
                <a:srgbClr val="5AB69A"/>
              </a:solidFill>
              <a:latin typeface="Calibri"/>
              <a:ea typeface="Calibri"/>
              <a:cs typeface="Calibri"/>
              <a:sym typeface="Calibri"/>
            </a:endParaRPr>
          </a:p>
        </p:txBody>
      </p:sp>
      <p:sp>
        <p:nvSpPr>
          <p:cNvPr id="145" name="Google Shape;145;p2"/>
          <p:cNvSpPr txBox="1"/>
          <p:nvPr/>
        </p:nvSpPr>
        <p:spPr>
          <a:xfrm>
            <a:off x="737750" y="8083375"/>
            <a:ext cx="13298700" cy="6957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4000" dirty="0">
                <a:solidFill>
                  <a:schemeClr val="dk1"/>
                </a:solidFill>
                <a:latin typeface="Times New Roman"/>
                <a:ea typeface="Times New Roman"/>
                <a:cs typeface="Times New Roman"/>
                <a:sym typeface="Times New Roman"/>
              </a:rPr>
              <a:t>The 5+ hour asynchronous online training blends traditional teaching (mini-lectures, online discussions, and quiz) with service learning activities. Table 2 provides the training structure along with details regarding direct practice using CFPB’s </a:t>
            </a:r>
            <a:r>
              <a:rPr lang="en-US" sz="4000" i="1" dirty="0">
                <a:solidFill>
                  <a:schemeClr val="dk1"/>
                </a:solidFill>
                <a:latin typeface="Times New Roman"/>
                <a:ea typeface="Times New Roman"/>
                <a:cs typeface="Times New Roman"/>
                <a:sym typeface="Times New Roman"/>
              </a:rPr>
              <a:t>Your Money, Your Goals (see Table 2) </a:t>
            </a:r>
            <a:r>
              <a:rPr lang="en-US" sz="4000" dirty="0">
                <a:solidFill>
                  <a:schemeClr val="dk1"/>
                </a:solidFill>
                <a:latin typeface="Times New Roman"/>
                <a:ea typeface="Times New Roman"/>
                <a:cs typeface="Times New Roman"/>
                <a:sym typeface="Times New Roman"/>
              </a:rPr>
              <a:t>tools and Motivational Interviewing. </a:t>
            </a:r>
            <a:endParaRPr sz="4000" dirty="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4000" dirty="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US" sz="4000" dirty="0">
                <a:solidFill>
                  <a:schemeClr val="dk1"/>
                </a:solidFill>
                <a:latin typeface="Times New Roman"/>
                <a:ea typeface="Times New Roman"/>
                <a:cs typeface="Times New Roman"/>
                <a:sym typeface="Times New Roman"/>
              </a:rPr>
              <a:t>Trainees are required to complete these three actions for themselves and with also with another person of their choosing, at a mutually convenient time and place. And then complete process notes/self-reflection via online survey. </a:t>
            </a:r>
            <a:endParaRPr sz="4400" dirty="0">
              <a:solidFill>
                <a:schemeClr val="dk1"/>
              </a:solidFill>
              <a:latin typeface="Times New Roman"/>
              <a:ea typeface="Times New Roman"/>
              <a:cs typeface="Times New Roman"/>
              <a:sym typeface="Times New Roman"/>
            </a:endParaRPr>
          </a:p>
        </p:txBody>
      </p:sp>
      <p:sp>
        <p:nvSpPr>
          <p:cNvPr id="146" name="Google Shape;146;p2"/>
          <p:cNvSpPr txBox="1"/>
          <p:nvPr/>
        </p:nvSpPr>
        <p:spPr>
          <a:xfrm>
            <a:off x="26894325" y="5696546"/>
            <a:ext cx="10167000" cy="11233804"/>
          </a:xfrm>
          <a:prstGeom prst="rect">
            <a:avLst/>
          </a:prstGeom>
          <a:noFill/>
          <a:ln>
            <a:noFill/>
          </a:ln>
        </p:spPr>
        <p:txBody>
          <a:bodyPr spcFirstLastPara="1" wrap="square" lIns="91425" tIns="45700" rIns="91425" bIns="45700" anchor="t" anchorCtr="0">
            <a:spAutoFit/>
          </a:bodyPr>
          <a:lstStyle/>
          <a:p>
            <a:pPr marL="0" marR="0" lvl="0" indent="12700" algn="l" rtl="0">
              <a:spcBef>
                <a:spcPts val="0"/>
              </a:spcBef>
              <a:spcAft>
                <a:spcPts val="0"/>
              </a:spcAft>
              <a:buNone/>
            </a:pPr>
            <a:r>
              <a:rPr lang="en-US" sz="4000" b="0" i="0" u="none" strike="noStrike" dirty="0">
                <a:solidFill>
                  <a:srgbClr val="000000"/>
                </a:solidFill>
                <a:latin typeface="Times New Roman"/>
                <a:ea typeface="Times New Roman"/>
                <a:cs typeface="Times New Roman"/>
                <a:sym typeface="Times New Roman"/>
              </a:rPr>
              <a:t>Multiple measures were used in this study a</a:t>
            </a:r>
            <a:r>
              <a:rPr lang="en-US" sz="4000" dirty="0">
                <a:latin typeface="Times New Roman"/>
                <a:ea typeface="Times New Roman"/>
                <a:cs typeface="Times New Roman"/>
                <a:sym typeface="Times New Roman"/>
              </a:rPr>
              <a:t>nd administered via the learning management system</a:t>
            </a:r>
            <a:r>
              <a:rPr lang="en-US" sz="4000" b="0" i="0" u="none" strike="noStrike" dirty="0">
                <a:solidFill>
                  <a:srgbClr val="000000"/>
                </a:solidFill>
                <a:latin typeface="Times New Roman"/>
                <a:ea typeface="Times New Roman"/>
                <a:cs typeface="Times New Roman"/>
                <a:sym typeface="Times New Roman"/>
              </a:rPr>
              <a:t>. </a:t>
            </a:r>
            <a:endParaRPr sz="4000" b="0" i="0" u="none" strike="noStrike" dirty="0">
              <a:solidFill>
                <a:srgbClr val="000000"/>
              </a:solidFill>
              <a:latin typeface="Times New Roman"/>
              <a:ea typeface="Times New Roman"/>
              <a:cs typeface="Times New Roman"/>
              <a:sym typeface="Times New Roman"/>
            </a:endParaRPr>
          </a:p>
          <a:p>
            <a:pPr marL="457200" marR="0" lvl="0" indent="-482600" algn="l" rtl="0">
              <a:spcBef>
                <a:spcPts val="0"/>
              </a:spcBef>
              <a:spcAft>
                <a:spcPts val="0"/>
              </a:spcAft>
              <a:buClr>
                <a:srgbClr val="000000"/>
              </a:buClr>
              <a:buSzPts val="4000"/>
              <a:buFont typeface="Times New Roman"/>
              <a:buChar char="●"/>
            </a:pPr>
            <a:r>
              <a:rPr lang="en-US" sz="4000" dirty="0">
                <a:latin typeface="Times New Roman"/>
                <a:ea typeface="Times New Roman"/>
                <a:cs typeface="Times New Roman"/>
                <a:sym typeface="Times New Roman"/>
              </a:rPr>
              <a:t>D</a:t>
            </a:r>
            <a:r>
              <a:rPr lang="en-US" sz="4000" b="0" i="0" u="none" strike="noStrike" dirty="0">
                <a:solidFill>
                  <a:srgbClr val="000000"/>
                </a:solidFill>
                <a:latin typeface="Times New Roman"/>
                <a:ea typeface="Times New Roman"/>
                <a:cs typeface="Times New Roman"/>
                <a:sym typeface="Times New Roman"/>
              </a:rPr>
              <a:t>emographics: </a:t>
            </a:r>
            <a:r>
              <a:rPr lang="en-US" sz="4000" dirty="0">
                <a:latin typeface="Times New Roman"/>
                <a:ea typeface="Times New Roman"/>
                <a:cs typeface="Times New Roman"/>
                <a:sym typeface="Times New Roman"/>
              </a:rPr>
              <a:t>gender, race/ethnicity;  Financial Capability score</a:t>
            </a:r>
            <a:r>
              <a:rPr lang="en-US" sz="4400" baseline="30000" dirty="0">
                <a:solidFill>
                  <a:schemeClr val="dk1"/>
                </a:solidFill>
                <a:latin typeface="Times New Roman"/>
                <a:ea typeface="Times New Roman"/>
                <a:cs typeface="Times New Roman"/>
                <a:sym typeface="Times New Roman"/>
              </a:rPr>
              <a:t>9</a:t>
            </a:r>
            <a:endParaRPr sz="4000" dirty="0">
              <a:latin typeface="Times New Roman"/>
              <a:ea typeface="Times New Roman"/>
              <a:cs typeface="Times New Roman"/>
              <a:sym typeface="Times New Roman"/>
            </a:endParaRPr>
          </a:p>
          <a:p>
            <a:pPr marL="457200" marR="0" lvl="0" indent="-482600" algn="l" rtl="0">
              <a:spcBef>
                <a:spcPts val="0"/>
              </a:spcBef>
              <a:spcAft>
                <a:spcPts val="0"/>
              </a:spcAft>
              <a:buClr>
                <a:srgbClr val="000000"/>
              </a:buClr>
              <a:buSzPts val="4000"/>
              <a:buFont typeface="Times New Roman"/>
              <a:buChar char="●"/>
            </a:pPr>
            <a:r>
              <a:rPr lang="en-US" sz="4000" dirty="0">
                <a:latin typeface="Times New Roman"/>
                <a:ea typeface="Times New Roman"/>
                <a:cs typeface="Times New Roman"/>
                <a:sym typeface="Times New Roman"/>
              </a:rPr>
              <a:t>Satisfaction: Q</a:t>
            </a:r>
            <a:r>
              <a:rPr lang="en-US" sz="4000" b="0" i="0" u="none" strike="noStrike" dirty="0">
                <a:solidFill>
                  <a:srgbClr val="000000"/>
                </a:solidFill>
                <a:latin typeface="Times New Roman"/>
                <a:ea typeface="Times New Roman"/>
                <a:cs typeface="Times New Roman"/>
                <a:sym typeface="Times New Roman"/>
              </a:rPr>
              <a:t>uestions that assessed the degree to which they liked the training (“How would you rate the training overall?” And “How likely are you to recommend this training to others?”) with answers as a 1-5 Likert Scale </a:t>
            </a:r>
            <a:r>
              <a:rPr lang="en-US" sz="4000" dirty="0">
                <a:latin typeface="Times New Roman"/>
                <a:ea typeface="Times New Roman"/>
                <a:cs typeface="Times New Roman"/>
                <a:sym typeface="Times New Roman"/>
              </a:rPr>
              <a:t>via</a:t>
            </a:r>
            <a:r>
              <a:rPr lang="en-US" sz="4000" b="0" i="0" u="none" strike="noStrike" dirty="0">
                <a:solidFill>
                  <a:srgbClr val="000000"/>
                </a:solidFill>
                <a:latin typeface="Times New Roman"/>
                <a:ea typeface="Times New Roman"/>
                <a:cs typeface="Times New Roman"/>
                <a:sym typeface="Times New Roman"/>
              </a:rPr>
              <a:t> the learning management system</a:t>
            </a:r>
            <a:endParaRPr sz="4000" b="0" i="0" u="none" strike="noStrike" dirty="0">
              <a:solidFill>
                <a:srgbClr val="000000"/>
              </a:solidFill>
              <a:latin typeface="Times New Roman"/>
              <a:ea typeface="Times New Roman"/>
              <a:cs typeface="Times New Roman"/>
              <a:sym typeface="Times New Roman"/>
            </a:endParaRPr>
          </a:p>
          <a:p>
            <a:pPr marL="457200" marR="0" lvl="0" indent="-482600" algn="l" rtl="0">
              <a:spcBef>
                <a:spcPts val="0"/>
              </a:spcBef>
              <a:spcAft>
                <a:spcPts val="0"/>
              </a:spcAft>
              <a:buClr>
                <a:srgbClr val="000000"/>
              </a:buClr>
              <a:buSzPts val="4000"/>
              <a:buFont typeface="Times New Roman"/>
              <a:buChar char="●"/>
            </a:pPr>
            <a:r>
              <a:rPr lang="en-US" sz="4000" dirty="0">
                <a:solidFill>
                  <a:schemeClr val="dk1"/>
                </a:solidFill>
                <a:latin typeface="Times New Roman"/>
                <a:ea typeface="Times New Roman"/>
                <a:cs typeface="Times New Roman"/>
                <a:sym typeface="Times New Roman"/>
              </a:rPr>
              <a:t>Student Learning: Open ended reflection notes asked FFR training participants to describe what happened, what they learned, and what would be the next step they will take </a:t>
            </a:r>
            <a:r>
              <a:rPr lang="en-US" sz="4000" b="0" i="0" u="none" strike="noStrike" dirty="0">
                <a:solidFill>
                  <a:srgbClr val="000000"/>
                </a:solidFill>
                <a:latin typeface="Times New Roman"/>
                <a:ea typeface="Times New Roman"/>
                <a:cs typeface="Times New Roman"/>
                <a:sym typeface="Times New Roman"/>
              </a:rPr>
              <a:t> </a:t>
            </a:r>
            <a:endParaRPr sz="4000" b="0" i="0" u="none" strike="noStrike" dirty="0">
              <a:solidFill>
                <a:srgbClr val="000000"/>
              </a:solidFill>
              <a:latin typeface="Times New Roman"/>
              <a:ea typeface="Times New Roman"/>
              <a:cs typeface="Times New Roman"/>
              <a:sym typeface="Times New Roman"/>
            </a:endParaRPr>
          </a:p>
          <a:p>
            <a:pPr marL="457200" marR="0" lvl="0" indent="-482600" algn="l" rtl="0">
              <a:spcBef>
                <a:spcPts val="0"/>
              </a:spcBef>
              <a:spcAft>
                <a:spcPts val="0"/>
              </a:spcAft>
              <a:buSzPts val="4000"/>
              <a:buFont typeface="Times New Roman"/>
              <a:buChar char="●"/>
            </a:pPr>
            <a:r>
              <a:rPr lang="en-US" sz="4000" dirty="0">
                <a:latin typeface="Times New Roman"/>
                <a:ea typeface="Times New Roman"/>
                <a:cs typeface="Times New Roman"/>
                <a:sym typeface="Times New Roman"/>
              </a:rPr>
              <a:t>Faculty expertise: Course completion rates of FCAB or Non-FCAB Faculty (Fall 2023)</a:t>
            </a:r>
            <a:endParaRPr sz="4000" dirty="0">
              <a:latin typeface="Times New Roman"/>
              <a:ea typeface="Times New Roman"/>
              <a:cs typeface="Times New Roman"/>
              <a:sym typeface="Times New Roman"/>
            </a:endParaRPr>
          </a:p>
        </p:txBody>
      </p:sp>
      <p:sp>
        <p:nvSpPr>
          <p:cNvPr id="147" name="Google Shape;147;p2"/>
          <p:cNvSpPr txBox="1"/>
          <p:nvPr/>
        </p:nvSpPr>
        <p:spPr>
          <a:xfrm>
            <a:off x="29321936" y="4460250"/>
            <a:ext cx="4931400" cy="1015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b="1" u="sng">
                <a:solidFill>
                  <a:srgbClr val="5AB69A"/>
                </a:solidFill>
                <a:latin typeface="Calibri"/>
                <a:ea typeface="Calibri"/>
                <a:cs typeface="Calibri"/>
                <a:sym typeface="Calibri"/>
              </a:rPr>
              <a:t>Measures</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3"/>
          <p:cNvSpPr/>
          <p:nvPr/>
        </p:nvSpPr>
        <p:spPr>
          <a:xfrm>
            <a:off x="-1311" y="0"/>
            <a:ext cx="37463100" cy="21067800"/>
          </a:xfrm>
          <a:prstGeom prst="rect">
            <a:avLst/>
          </a:prstGeom>
          <a:noFill/>
          <a:ln w="254000" cap="flat" cmpd="sng">
            <a:solidFill>
              <a:srgbClr val="0C0C0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5530">
              <a:solidFill>
                <a:schemeClr val="lt1"/>
              </a:solidFill>
              <a:latin typeface="Calibri"/>
              <a:ea typeface="Calibri"/>
              <a:cs typeface="Calibri"/>
              <a:sym typeface="Calibri"/>
            </a:endParaRPr>
          </a:p>
        </p:txBody>
      </p:sp>
      <p:cxnSp>
        <p:nvCxnSpPr>
          <p:cNvPr id="154" name="Google Shape;154;p3"/>
          <p:cNvCxnSpPr/>
          <p:nvPr/>
        </p:nvCxnSpPr>
        <p:spPr>
          <a:xfrm>
            <a:off x="-1311" y="3024228"/>
            <a:ext cx="37464724" cy="0"/>
          </a:xfrm>
          <a:prstGeom prst="straightConnector1">
            <a:avLst/>
          </a:prstGeom>
          <a:noFill/>
          <a:ln w="127000" cap="flat" cmpd="sng">
            <a:solidFill>
              <a:schemeClr val="dk1"/>
            </a:solidFill>
            <a:prstDash val="solid"/>
            <a:miter lim="800000"/>
            <a:headEnd type="none" w="sm" len="sm"/>
            <a:tailEnd type="none" w="sm" len="sm"/>
          </a:ln>
        </p:spPr>
      </p:cxnSp>
      <p:cxnSp>
        <p:nvCxnSpPr>
          <p:cNvPr id="155" name="Google Shape;155;p3"/>
          <p:cNvCxnSpPr/>
          <p:nvPr/>
        </p:nvCxnSpPr>
        <p:spPr>
          <a:xfrm>
            <a:off x="0" y="4025714"/>
            <a:ext cx="37464724" cy="0"/>
          </a:xfrm>
          <a:prstGeom prst="straightConnector1">
            <a:avLst/>
          </a:prstGeom>
          <a:noFill/>
          <a:ln w="127000" cap="flat" cmpd="sng">
            <a:solidFill>
              <a:schemeClr val="dk1"/>
            </a:solidFill>
            <a:prstDash val="solid"/>
            <a:miter lim="800000"/>
            <a:headEnd type="none" w="sm" len="sm"/>
            <a:tailEnd type="none" w="sm" len="sm"/>
          </a:ln>
        </p:spPr>
      </p:cxnSp>
      <p:sp>
        <p:nvSpPr>
          <p:cNvPr id="156" name="Google Shape;156;p3"/>
          <p:cNvSpPr/>
          <p:nvPr/>
        </p:nvSpPr>
        <p:spPr>
          <a:xfrm>
            <a:off x="91524" y="136494"/>
            <a:ext cx="37371889" cy="3865701"/>
          </a:xfrm>
          <a:prstGeom prst="rect">
            <a:avLst/>
          </a:prstGeom>
          <a:solidFill>
            <a:srgbClr val="03B4D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5530">
              <a:solidFill>
                <a:schemeClr val="lt1"/>
              </a:solidFill>
              <a:latin typeface="Calibri"/>
              <a:ea typeface="Calibri"/>
              <a:cs typeface="Calibri"/>
              <a:sym typeface="Calibri"/>
            </a:endParaRPr>
          </a:p>
        </p:txBody>
      </p:sp>
      <p:sp>
        <p:nvSpPr>
          <p:cNvPr id="157" name="Google Shape;157;p3"/>
          <p:cNvSpPr txBox="1"/>
          <p:nvPr/>
        </p:nvSpPr>
        <p:spPr>
          <a:xfrm>
            <a:off x="7479256" y="521052"/>
            <a:ext cx="29667600" cy="32016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4800"/>
              <a:buFont typeface="Times New Roman"/>
              <a:buNone/>
            </a:pPr>
            <a:r>
              <a:rPr lang="en-US" sz="4800" b="0" i="0" u="none" strike="noStrike" cap="none">
                <a:solidFill>
                  <a:srgbClr val="000000"/>
                </a:solidFill>
                <a:latin typeface="Times New Roman"/>
                <a:ea typeface="Times New Roman"/>
                <a:cs typeface="Times New Roman"/>
                <a:sym typeface="Times New Roman"/>
              </a:rPr>
              <a:t>Towards Transforming Social Work Education to Promote Financial Capability and Asset Building (FCAB) for All? </a:t>
            </a:r>
            <a:endParaRPr sz="4800" b="0" i="0" u="none" strike="noStrike" cap="none">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4800"/>
              <a:buFont typeface="Times New Roman"/>
              <a:buNone/>
            </a:pPr>
            <a:r>
              <a:rPr lang="en-US" sz="4800" b="0" i="0" u="none" strike="noStrike" cap="none">
                <a:solidFill>
                  <a:srgbClr val="000000"/>
                </a:solidFill>
                <a:latin typeface="Times New Roman"/>
                <a:ea typeface="Times New Roman"/>
                <a:cs typeface="Times New Roman"/>
                <a:sym typeface="Times New Roman"/>
              </a:rPr>
              <a:t>An Evaluation of the Financial First Responder (FFR) Training</a:t>
            </a:r>
            <a:endParaRPr/>
          </a:p>
          <a:p>
            <a:pPr marL="0" marR="0" lvl="0" indent="0" algn="ctr" rtl="0">
              <a:lnSpc>
                <a:spcPct val="100000"/>
              </a:lnSpc>
              <a:spcBef>
                <a:spcPts val="0"/>
              </a:spcBef>
              <a:spcAft>
                <a:spcPts val="0"/>
              </a:spcAft>
              <a:buClr>
                <a:schemeClr val="dk1"/>
              </a:buClr>
              <a:buSzPts val="4800"/>
              <a:buFont typeface="Calibri"/>
              <a:buNone/>
            </a:pPr>
            <a:endParaRPr sz="4800" b="0" i="0" u="none" strike="noStrike" cap="none">
              <a:solidFill>
                <a:srgbClr val="000000"/>
              </a:solidFill>
              <a:latin typeface="Times New Roman"/>
              <a:ea typeface="Times New Roman"/>
              <a:cs typeface="Times New Roman"/>
              <a:sym typeface="Times New Roman"/>
            </a:endParaRPr>
          </a:p>
          <a:p>
            <a:pPr marL="0" marR="0" lvl="0" indent="0" algn="l" rtl="0">
              <a:lnSpc>
                <a:spcPct val="100000"/>
              </a:lnSpc>
              <a:spcBef>
                <a:spcPts val="1200"/>
              </a:spcBef>
              <a:spcAft>
                <a:spcPts val="0"/>
              </a:spcAft>
              <a:buClr>
                <a:srgbClr val="000000"/>
              </a:buClr>
              <a:buSzPts val="4800"/>
              <a:buFont typeface="Times New Roman"/>
              <a:buNone/>
            </a:pPr>
            <a:r>
              <a:rPr lang="en-US" sz="4800" b="0" i="0" u="none" strike="noStrike" cap="none">
                <a:solidFill>
                  <a:srgbClr val="000000"/>
                </a:solidFill>
                <a:latin typeface="Times New Roman"/>
                <a:ea typeface="Times New Roman"/>
                <a:cs typeface="Times New Roman"/>
                <a:sym typeface="Times New Roman"/>
              </a:rPr>
              <a:t>	Joanna Doran PhD; Liz Barnett, PhD; Tasha Willis, PhD; Nancy Zelaya</a:t>
            </a:r>
            <a:r>
              <a:rPr lang="en-US" sz="4800" b="0" i="0" u="none" strike="noStrike" cap="none">
                <a:solidFill>
                  <a:srgbClr val="000000"/>
                </a:solidFill>
                <a:latin typeface="Calibri"/>
                <a:ea typeface="Calibri"/>
                <a:cs typeface="Calibri"/>
                <a:sym typeface="Calibri"/>
              </a:rPr>
              <a:t>; </a:t>
            </a:r>
            <a:r>
              <a:rPr lang="en-US" sz="4800" b="0" i="0" u="none" strike="noStrike" cap="none">
                <a:solidFill>
                  <a:srgbClr val="000000"/>
                </a:solidFill>
                <a:latin typeface="Times New Roman"/>
                <a:ea typeface="Times New Roman"/>
                <a:cs typeface="Times New Roman"/>
                <a:sym typeface="Times New Roman"/>
              </a:rPr>
              <a:t>Seth Kurzban PhD </a:t>
            </a:r>
            <a:endParaRPr sz="4800" b="0" i="0" u="none" strike="noStrike" cap="none">
              <a:solidFill>
                <a:srgbClr val="000000"/>
              </a:solidFill>
              <a:latin typeface="Calibri"/>
              <a:ea typeface="Calibri"/>
              <a:cs typeface="Calibri"/>
              <a:sym typeface="Calibri"/>
            </a:endParaRPr>
          </a:p>
        </p:txBody>
      </p:sp>
      <p:sp>
        <p:nvSpPr>
          <p:cNvPr id="158" name="Google Shape;158;p3"/>
          <p:cNvSpPr txBox="1"/>
          <p:nvPr/>
        </p:nvSpPr>
        <p:spPr>
          <a:xfrm>
            <a:off x="3545887" y="4327076"/>
            <a:ext cx="9396985"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200" b="1" u="sng">
                <a:solidFill>
                  <a:srgbClr val="5AB69A"/>
                </a:solidFill>
                <a:latin typeface="Calibri"/>
                <a:ea typeface="Calibri"/>
                <a:cs typeface="Calibri"/>
                <a:sym typeface="Calibri"/>
              </a:rPr>
              <a:t>Results</a:t>
            </a:r>
            <a:endParaRPr/>
          </a:p>
        </p:txBody>
      </p:sp>
      <p:cxnSp>
        <p:nvCxnSpPr>
          <p:cNvPr id="159" name="Google Shape;159;p3"/>
          <p:cNvCxnSpPr/>
          <p:nvPr/>
        </p:nvCxnSpPr>
        <p:spPr>
          <a:xfrm rot="10800000">
            <a:off x="27849349" y="4025714"/>
            <a:ext cx="0" cy="17065518"/>
          </a:xfrm>
          <a:prstGeom prst="straightConnector1">
            <a:avLst/>
          </a:prstGeom>
          <a:noFill/>
          <a:ln w="127000" cap="flat" cmpd="sng">
            <a:solidFill>
              <a:schemeClr val="dk1"/>
            </a:solidFill>
            <a:prstDash val="solid"/>
            <a:miter lim="800000"/>
            <a:headEnd type="none" w="sm" len="sm"/>
            <a:tailEnd type="none" w="sm" len="sm"/>
          </a:ln>
        </p:spPr>
      </p:cxnSp>
      <p:cxnSp>
        <p:nvCxnSpPr>
          <p:cNvPr id="160" name="Google Shape;160;p3"/>
          <p:cNvCxnSpPr/>
          <p:nvPr/>
        </p:nvCxnSpPr>
        <p:spPr>
          <a:xfrm rot="10800000">
            <a:off x="18304020" y="4002195"/>
            <a:ext cx="0" cy="17065518"/>
          </a:xfrm>
          <a:prstGeom prst="straightConnector1">
            <a:avLst/>
          </a:prstGeom>
          <a:noFill/>
          <a:ln w="127000" cap="flat" cmpd="sng">
            <a:solidFill>
              <a:schemeClr val="dk1"/>
            </a:solidFill>
            <a:prstDash val="solid"/>
            <a:miter lim="800000"/>
            <a:headEnd type="none" w="sm" len="sm"/>
            <a:tailEnd type="none" w="sm" len="sm"/>
          </a:ln>
        </p:spPr>
      </p:cxnSp>
      <p:sp>
        <p:nvSpPr>
          <p:cNvPr id="161" name="Google Shape;161;p3"/>
          <p:cNvSpPr txBox="1"/>
          <p:nvPr/>
        </p:nvSpPr>
        <p:spPr>
          <a:xfrm>
            <a:off x="245842" y="5527395"/>
            <a:ext cx="17764200" cy="142533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4000" b="1" dirty="0">
                <a:solidFill>
                  <a:schemeClr val="dk1"/>
                </a:solidFill>
                <a:latin typeface="Times New Roman"/>
                <a:ea typeface="Times New Roman"/>
                <a:cs typeface="Times New Roman"/>
                <a:sym typeface="Times New Roman"/>
              </a:rPr>
              <a:t>Who participated? </a:t>
            </a:r>
            <a:r>
              <a:rPr lang="en-US" sz="4000" b="0" i="0" dirty="0">
                <a:solidFill>
                  <a:schemeClr val="dk1"/>
                </a:solidFill>
                <a:latin typeface="Times New Roman"/>
                <a:ea typeface="Times New Roman"/>
                <a:cs typeface="Times New Roman"/>
                <a:sym typeface="Times New Roman"/>
              </a:rPr>
              <a:t>Reflecting the student body, FFR completers were mostly female (69%) and Latina (77%). Their average financial capability score </a:t>
            </a:r>
            <a:r>
              <a:rPr lang="en-US" sz="4000" b="0" i="0" dirty="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was</a:t>
            </a:r>
            <a:r>
              <a:rPr lang="en-US" sz="4000" b="0" i="0" dirty="0">
                <a:solidFill>
                  <a:schemeClr val="dk1"/>
                </a:solidFill>
                <a:latin typeface="Times New Roman"/>
                <a:ea typeface="Times New Roman"/>
                <a:cs typeface="Times New Roman"/>
                <a:sym typeface="Times New Roman"/>
              </a:rPr>
              <a:t> high moderate 5.75/8 (SD=1.40). </a:t>
            </a:r>
            <a:endParaRPr sz="4000" b="0" i="0" dirty="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4000" dirty="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r>
              <a:rPr lang="en-US" sz="4000" b="1" dirty="0">
                <a:solidFill>
                  <a:schemeClr val="dk1"/>
                </a:solidFill>
                <a:latin typeface="Times New Roman"/>
                <a:ea typeface="Times New Roman"/>
                <a:cs typeface="Times New Roman"/>
                <a:sym typeface="Times New Roman"/>
              </a:rPr>
              <a:t>How many completed? </a:t>
            </a:r>
            <a:r>
              <a:rPr lang="en-US" sz="4000" b="0" i="0" dirty="0">
                <a:solidFill>
                  <a:schemeClr val="dk1"/>
                </a:solidFill>
                <a:latin typeface="Times New Roman"/>
                <a:ea typeface="Times New Roman"/>
                <a:cs typeface="Times New Roman"/>
                <a:sym typeface="Times New Roman"/>
              </a:rPr>
              <a:t>The likelihood of completion was high: of 143 enrolled, 121 (84.6%) reported at least one act, and 106 (74.1%) completed all six acts and received the </a:t>
            </a:r>
            <a:r>
              <a:rPr lang="en-US" sz="4000" b="0" i="0" dirty="0">
                <a:solidFill>
                  <a:schemeClr val="dk1"/>
                </a:solidFill>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certificate</a:t>
            </a:r>
            <a:r>
              <a:rPr lang="en-US" sz="4000" b="0" i="0" dirty="0">
                <a:solidFill>
                  <a:schemeClr val="dk1"/>
                </a:solidFill>
                <a:latin typeface="Times New Roman"/>
                <a:ea typeface="Times New Roman"/>
                <a:cs typeface="Times New Roman"/>
                <a:sym typeface="Times New Roman"/>
              </a:rPr>
              <a:t>. </a:t>
            </a:r>
            <a:endParaRPr sz="4000" b="0" i="0" dirty="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4000" dirty="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r>
              <a:rPr lang="en-US" sz="4000" b="1" dirty="0">
                <a:solidFill>
                  <a:schemeClr val="dk1"/>
                </a:solidFill>
                <a:latin typeface="Times New Roman"/>
                <a:ea typeface="Times New Roman"/>
                <a:cs typeface="Times New Roman"/>
                <a:sym typeface="Times New Roman"/>
              </a:rPr>
              <a:t>Did the students like it? </a:t>
            </a:r>
            <a:r>
              <a:rPr lang="en-US" sz="4000" b="0" i="0" dirty="0">
                <a:solidFill>
                  <a:schemeClr val="dk1"/>
                </a:solidFill>
                <a:latin typeface="Times New Roman"/>
                <a:ea typeface="Times New Roman"/>
                <a:cs typeface="Times New Roman"/>
                <a:sym typeface="Times New Roman"/>
              </a:rPr>
              <a:t>They evaluated FFR’s ease and usability highly, with high rankings of its overall quality (4.62/5) and likelihood they would recommend it to others (4.61/5). </a:t>
            </a:r>
            <a:endParaRPr sz="4000" b="0" i="0" dirty="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4000" dirty="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r>
              <a:rPr lang="en-US" sz="4000" b="1" dirty="0">
                <a:solidFill>
                  <a:schemeClr val="dk1"/>
                </a:solidFill>
                <a:latin typeface="Times New Roman"/>
                <a:ea typeface="Times New Roman"/>
                <a:cs typeface="Times New Roman"/>
                <a:sym typeface="Times New Roman"/>
              </a:rPr>
              <a:t>Did they learn about their own personal finances? </a:t>
            </a:r>
            <a:r>
              <a:rPr lang="en-US" sz="4000" b="0" i="0" dirty="0">
                <a:solidFill>
                  <a:schemeClr val="dk1"/>
                </a:solidFill>
                <a:latin typeface="Times New Roman"/>
                <a:ea typeface="Times New Roman"/>
                <a:cs typeface="Times New Roman"/>
                <a:sym typeface="Times New Roman"/>
              </a:rPr>
              <a:t>The vast majority (94%) of 311 </a:t>
            </a:r>
            <a:r>
              <a:rPr lang="en-US" sz="4000" dirty="0">
                <a:solidFill>
                  <a:schemeClr val="dk1"/>
                </a:solidFill>
                <a:latin typeface="Times New Roman"/>
                <a:ea typeface="Times New Roman"/>
                <a:cs typeface="Times New Roman"/>
                <a:sym typeface="Times New Roman"/>
              </a:rPr>
              <a:t>excerpts submitted by the </a:t>
            </a:r>
            <a:r>
              <a:rPr lang="en-US" sz="4000" b="0" i="0" dirty="0">
                <a:solidFill>
                  <a:schemeClr val="dk1"/>
                </a:solidFill>
                <a:latin typeface="Times New Roman"/>
                <a:ea typeface="Times New Roman"/>
                <a:cs typeface="Times New Roman"/>
                <a:sym typeface="Times New Roman"/>
              </a:rPr>
              <a:t>121</a:t>
            </a:r>
            <a:r>
              <a:rPr lang="en-US" sz="4000" b="0" i="0" dirty="0">
                <a:solidFill>
                  <a:srgbClr val="FF0000"/>
                </a:solidFill>
                <a:latin typeface="Times New Roman"/>
                <a:ea typeface="Times New Roman"/>
                <a:cs typeface="Times New Roman"/>
                <a:sym typeface="Times New Roman"/>
              </a:rPr>
              <a:t> </a:t>
            </a:r>
            <a:r>
              <a:rPr lang="en-US" sz="4000" b="0" i="0" dirty="0">
                <a:solidFill>
                  <a:schemeClr val="dk1"/>
                </a:solidFill>
                <a:latin typeface="Times New Roman"/>
                <a:ea typeface="Times New Roman"/>
                <a:cs typeface="Times New Roman"/>
                <a:sym typeface="Times New Roman"/>
              </a:rPr>
              <a:t>participants who completing at least one act described learning something new about their personal financial situation and/or financial skills (e.g. “Learning about prioritizing payments made me realize that I have to be careful and not spend money that I do not have. Credit cards are a good way to grow credit, but not to spend more money that you do not have.”) </a:t>
            </a:r>
            <a:endParaRPr sz="4000" b="0" i="0" dirty="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4000" dirty="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r>
              <a:rPr lang="en-US" sz="4000" b="1" dirty="0">
                <a:solidFill>
                  <a:schemeClr val="dk1"/>
                </a:solidFill>
                <a:latin typeface="Times New Roman"/>
                <a:ea typeface="Times New Roman"/>
                <a:cs typeface="Times New Roman"/>
                <a:sym typeface="Times New Roman"/>
              </a:rPr>
              <a:t>Did the faculty background matter for completion/success rates? </a:t>
            </a:r>
            <a:r>
              <a:rPr lang="en-US" sz="4000" dirty="0">
                <a:solidFill>
                  <a:schemeClr val="dk1"/>
                </a:solidFill>
                <a:latin typeface="Times New Roman"/>
                <a:ea typeface="Times New Roman"/>
                <a:cs typeface="Times New Roman"/>
                <a:sym typeface="Times New Roman"/>
              </a:rPr>
              <a:t>The relationship between faculty background expertise in FCAB and student completion rates was not significant X</a:t>
            </a:r>
            <a:r>
              <a:rPr lang="en-US" sz="4000" dirty="0">
                <a:solidFill>
                  <a:schemeClr val="dk1"/>
                </a:solidFill>
                <a:highlight>
                  <a:srgbClr val="CCCCCC"/>
                </a:highlight>
                <a:latin typeface="Times New Roman"/>
                <a:ea typeface="Times New Roman"/>
                <a:cs typeface="Times New Roman"/>
                <a:sym typeface="Times New Roman"/>
              </a:rPr>
              <a:t>2 (2, N = 117) = 0.039, p = </a:t>
            </a:r>
            <a:r>
              <a:rPr lang="en-US" sz="4000" dirty="0">
                <a:solidFill>
                  <a:schemeClr val="dk1"/>
                </a:solidFill>
                <a:highlight>
                  <a:srgbClr val="CCCCCC"/>
                </a:highlight>
                <a:latin typeface="Times New Roman"/>
                <a:ea typeface="Times New Roman"/>
                <a:cs typeface="Times New Roman"/>
                <a:sym typeface="Times New Roman"/>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.8439.</a:t>
            </a:r>
            <a:endParaRPr sz="4000" dirty="0">
              <a:solidFill>
                <a:schemeClr val="dk1"/>
              </a:solidFill>
              <a:highlight>
                <a:srgbClr val="CCCCCC"/>
              </a:highlight>
              <a:latin typeface="Times New Roman"/>
              <a:ea typeface="Times New Roman"/>
              <a:cs typeface="Times New Roman"/>
              <a:sym typeface="Times New Roman"/>
            </a:endParaRPr>
          </a:p>
          <a:p>
            <a:pPr marL="0" marR="0" lvl="0" indent="0" algn="just" rtl="0">
              <a:spcBef>
                <a:spcPts val="0"/>
              </a:spcBef>
              <a:spcAft>
                <a:spcPts val="0"/>
              </a:spcAft>
              <a:buNone/>
            </a:pPr>
            <a:endParaRPr sz="4000" dirty="0">
              <a:solidFill>
                <a:schemeClr val="dk1"/>
              </a:solidFill>
              <a:latin typeface="Calibri"/>
              <a:ea typeface="Calibri"/>
              <a:cs typeface="Calibri"/>
              <a:sym typeface="Calibri"/>
            </a:endParaRPr>
          </a:p>
        </p:txBody>
      </p:sp>
      <p:sp>
        <p:nvSpPr>
          <p:cNvPr id="162" name="Google Shape;162;p3"/>
          <p:cNvSpPr txBox="1"/>
          <p:nvPr/>
        </p:nvSpPr>
        <p:spPr>
          <a:xfrm>
            <a:off x="18597889" y="5472854"/>
            <a:ext cx="9223800" cy="93279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000033"/>
                </a:solidFill>
                <a:latin typeface="Times New Roman"/>
                <a:ea typeface="Times New Roman"/>
                <a:cs typeface="Times New Roman"/>
                <a:sym typeface="Times New Roman"/>
              </a:rPr>
              <a:t>The FFR re-centers finances within social work education, in line with the profession’s Grand Challenges. The training prepares BIPOC students to practice FCAB with clients and can be delivered with or without faculty FCAB expertise. </a:t>
            </a:r>
            <a:endParaRPr sz="4000">
              <a:solidFill>
                <a:srgbClr val="000033"/>
              </a:solidFill>
              <a:latin typeface="Times New Roman"/>
              <a:ea typeface="Times New Roman"/>
              <a:cs typeface="Times New Roman"/>
              <a:sym typeface="Times New Roman"/>
            </a:endParaRPr>
          </a:p>
          <a:p>
            <a:pPr marL="0" marR="0" lvl="0" indent="0" algn="l" rtl="0">
              <a:spcBef>
                <a:spcPts val="0"/>
              </a:spcBef>
              <a:spcAft>
                <a:spcPts val="0"/>
              </a:spcAft>
              <a:buNone/>
            </a:pPr>
            <a:endParaRPr sz="4000">
              <a:solidFill>
                <a:srgbClr val="000033"/>
              </a:solidFill>
              <a:latin typeface="Times New Roman"/>
              <a:ea typeface="Times New Roman"/>
              <a:cs typeface="Times New Roman"/>
              <a:sym typeface="Times New Roman"/>
            </a:endParaRPr>
          </a:p>
          <a:p>
            <a:pPr marL="0" marR="0" lvl="0" indent="0" algn="l" rtl="0">
              <a:spcBef>
                <a:spcPts val="0"/>
              </a:spcBef>
              <a:spcAft>
                <a:spcPts val="0"/>
              </a:spcAft>
              <a:buNone/>
            </a:pPr>
            <a:r>
              <a:rPr lang="en-US" sz="4000">
                <a:solidFill>
                  <a:srgbClr val="000033"/>
                </a:solidFill>
                <a:latin typeface="Times New Roman"/>
                <a:ea typeface="Times New Roman"/>
                <a:cs typeface="Times New Roman"/>
                <a:sym typeface="Times New Roman"/>
              </a:rPr>
              <a:t>The favorable outcomes suggest that the FFR is ready to be tested in other contexts, against comparison groups, and over time. A similar pedagogical structure with variants for other key financial moments or asset building products (e.g. child development accounts) could also be explored. </a:t>
            </a:r>
            <a:endParaRPr sz="4000">
              <a:solidFill>
                <a:schemeClr val="dk1"/>
              </a:solidFill>
              <a:latin typeface="Times New Roman"/>
              <a:ea typeface="Times New Roman"/>
              <a:cs typeface="Times New Roman"/>
              <a:sym typeface="Times New Roman"/>
            </a:endParaRPr>
          </a:p>
        </p:txBody>
      </p:sp>
      <p:pic>
        <p:nvPicPr>
          <p:cNvPr id="163" name="Google Shape;163;p3" descr="A blue and white logo&#10;&#10;Description automatically generated"/>
          <p:cNvPicPr preferRelativeResize="0"/>
          <p:nvPr/>
        </p:nvPicPr>
        <p:blipFill rotWithShape="1">
          <a:blip r:embed="rId3">
            <a:alphaModFix/>
          </a:blip>
          <a:srcRect/>
          <a:stretch/>
        </p:blipFill>
        <p:spPr>
          <a:xfrm>
            <a:off x="316574" y="962717"/>
            <a:ext cx="7081710" cy="2308324"/>
          </a:xfrm>
          <a:prstGeom prst="rect">
            <a:avLst/>
          </a:prstGeom>
          <a:noFill/>
          <a:ln>
            <a:noFill/>
          </a:ln>
        </p:spPr>
      </p:pic>
      <p:sp>
        <p:nvSpPr>
          <p:cNvPr id="164" name="Google Shape;164;p3"/>
          <p:cNvSpPr txBox="1"/>
          <p:nvPr/>
        </p:nvSpPr>
        <p:spPr>
          <a:xfrm>
            <a:off x="18887043" y="4272525"/>
            <a:ext cx="8392885" cy="120032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200" b="1" u="sng">
                <a:solidFill>
                  <a:srgbClr val="5AB69A"/>
                </a:solidFill>
                <a:latin typeface="Calibri"/>
                <a:ea typeface="Calibri"/>
                <a:cs typeface="Calibri"/>
                <a:sym typeface="Calibri"/>
              </a:rPr>
              <a:t>Conclusion</a:t>
            </a:r>
            <a:endParaRPr/>
          </a:p>
        </p:txBody>
      </p:sp>
      <p:sp>
        <p:nvSpPr>
          <p:cNvPr id="165" name="Google Shape;165;p3"/>
          <p:cNvSpPr txBox="1"/>
          <p:nvPr/>
        </p:nvSpPr>
        <p:spPr>
          <a:xfrm>
            <a:off x="27876861" y="4224030"/>
            <a:ext cx="9396900" cy="12006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7200" b="1" u="sng">
                <a:solidFill>
                  <a:srgbClr val="5AB69A"/>
                </a:solidFill>
                <a:highlight>
                  <a:schemeClr val="lt2"/>
                </a:highlight>
                <a:latin typeface="Calibri"/>
                <a:ea typeface="Calibri"/>
                <a:cs typeface="Calibri"/>
                <a:sym typeface="Calibri"/>
              </a:rPr>
              <a:t>References</a:t>
            </a:r>
            <a:endParaRPr>
              <a:highlight>
                <a:schemeClr val="lt2"/>
              </a:highlight>
            </a:endParaRPr>
          </a:p>
        </p:txBody>
      </p:sp>
      <p:sp>
        <p:nvSpPr>
          <p:cNvPr id="166" name="Google Shape;166;p3"/>
          <p:cNvSpPr txBox="1"/>
          <p:nvPr/>
        </p:nvSpPr>
        <p:spPr>
          <a:xfrm>
            <a:off x="28575000" y="5622925"/>
            <a:ext cx="8191500" cy="14829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4000">
                <a:solidFill>
                  <a:schemeClr val="dk1"/>
                </a:solidFill>
                <a:latin typeface="Times New Roman"/>
                <a:ea typeface="Times New Roman"/>
                <a:cs typeface="Times New Roman"/>
                <a:sym typeface="Times New Roman"/>
              </a:rPr>
              <a:t>(</a:t>
            </a:r>
            <a:r>
              <a:rPr lang="en-US" sz="2200">
                <a:solidFill>
                  <a:schemeClr val="dk1"/>
                </a:solidFill>
                <a:latin typeface="Times New Roman"/>
                <a:ea typeface="Times New Roman"/>
                <a:cs typeface="Times New Roman"/>
                <a:sym typeface="Times New Roman"/>
              </a:rPr>
              <a:t>9) Collins, J. M., &amp; O'Rourke, C. (2013). </a:t>
            </a:r>
            <a:r>
              <a:rPr lang="en-US" sz="2200" i="1">
                <a:solidFill>
                  <a:schemeClr val="dk1"/>
                </a:solidFill>
                <a:latin typeface="Times New Roman"/>
                <a:ea typeface="Times New Roman"/>
                <a:cs typeface="Times New Roman"/>
                <a:sym typeface="Times New Roman"/>
              </a:rPr>
              <a:t>Financial Capability Scale (FCS)</a:t>
            </a:r>
            <a:r>
              <a:rPr lang="en-US" sz="2200">
                <a:solidFill>
                  <a:schemeClr val="dk1"/>
                </a:solidFill>
                <a:latin typeface="Times New Roman"/>
                <a:ea typeface="Times New Roman"/>
                <a:cs typeface="Times New Roman"/>
                <a:sym typeface="Times New Roman"/>
              </a:rPr>
              <a:t>. Center for Financial Security. https://doi.org/10.5281/zenodo.57102</a:t>
            </a:r>
            <a:endParaRPr sz="22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(2) Flynn, M. L., Barth, R. P., Uehara, E., &amp; Sherraden, M. (2022, February 24). Grand challenges for social work. </a:t>
            </a:r>
            <a:r>
              <a:rPr lang="en-US" sz="2200" i="1">
                <a:solidFill>
                  <a:schemeClr val="dk1"/>
                </a:solidFill>
                <a:latin typeface="Times New Roman"/>
                <a:ea typeface="Times New Roman"/>
                <a:cs typeface="Times New Roman"/>
                <a:sym typeface="Times New Roman"/>
              </a:rPr>
              <a:t>Encyclopedia of Social Work</a:t>
            </a:r>
            <a:r>
              <a:rPr lang="en-US" sz="2200">
                <a:solidFill>
                  <a:schemeClr val="dk1"/>
                </a:solidFill>
                <a:latin typeface="Times New Roman"/>
                <a:ea typeface="Times New Roman"/>
                <a:cs typeface="Times New Roman"/>
                <a:sym typeface="Times New Roman"/>
              </a:rPr>
              <a:t>. Retrieved June 28, 2023, from</a:t>
            </a:r>
            <a:r>
              <a:rPr lang="en-US" sz="2200">
                <a:solidFill>
                  <a:schemeClr val="dk1"/>
                </a:solidFill>
                <a:uFill>
                  <a:noFill/>
                </a:u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 </a:t>
            </a:r>
            <a:r>
              <a:rPr lang="en-US" sz="2200" u="sng">
                <a:solidFill>
                  <a:srgbClr val="0563C1"/>
                </a:solid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https://oxfordre.com/socialwork/view/10.1093/acrefore/9780199975839.001.0001/acrefore-9780199975839-e-1458</a:t>
            </a:r>
            <a:r>
              <a:rPr lang="en-US" sz="2200">
                <a:solidFill>
                  <a:schemeClr val="dk1"/>
                </a:solidFill>
                <a:latin typeface="Times New Roman"/>
                <a:ea typeface="Times New Roman"/>
                <a:cs typeface="Times New Roman"/>
                <a:sym typeface="Times New Roman"/>
              </a:rPr>
              <a:t>.</a:t>
            </a:r>
            <a:endParaRPr sz="22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(4) Gates, L. B., Koza, J., &amp; Akabas, S. H. (2017). Social work’s response to poverty: From benefits dependence to economic self-sufficiency. </a:t>
            </a:r>
            <a:r>
              <a:rPr lang="en-US" sz="2200" i="1">
                <a:solidFill>
                  <a:schemeClr val="dk1"/>
                </a:solidFill>
                <a:latin typeface="Times New Roman"/>
                <a:ea typeface="Times New Roman"/>
                <a:cs typeface="Times New Roman"/>
                <a:sym typeface="Times New Roman"/>
              </a:rPr>
              <a:t>Journal of Social Work Education</a:t>
            </a:r>
            <a:r>
              <a:rPr lang="en-US" sz="2200">
                <a:solidFill>
                  <a:schemeClr val="dk1"/>
                </a:solidFill>
                <a:latin typeface="Times New Roman"/>
                <a:ea typeface="Times New Roman"/>
                <a:cs typeface="Times New Roman"/>
                <a:sym typeface="Times New Roman"/>
              </a:rPr>
              <a:t>, </a:t>
            </a:r>
            <a:r>
              <a:rPr lang="en-US" sz="2200" i="1">
                <a:solidFill>
                  <a:schemeClr val="dk1"/>
                </a:solidFill>
                <a:latin typeface="Times New Roman"/>
                <a:ea typeface="Times New Roman"/>
                <a:cs typeface="Times New Roman"/>
                <a:sym typeface="Times New Roman"/>
              </a:rPr>
              <a:t>53</a:t>
            </a:r>
            <a:r>
              <a:rPr lang="en-US" sz="2200">
                <a:solidFill>
                  <a:schemeClr val="dk1"/>
                </a:solidFill>
                <a:latin typeface="Times New Roman"/>
                <a:ea typeface="Times New Roman"/>
                <a:cs typeface="Times New Roman"/>
                <a:sym typeface="Times New Roman"/>
              </a:rPr>
              <a:t>(1), 99–117.</a:t>
            </a:r>
            <a:r>
              <a:rPr lang="en-US" sz="2200">
                <a:solidFill>
                  <a:schemeClr val="dk1"/>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 </a:t>
            </a:r>
            <a:r>
              <a:rPr lang="en-US" sz="2200" u="sng">
                <a:solidFill>
                  <a:srgbClr val="0563C1"/>
                </a:solid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https://doi.org/10.1080/10437797.2016.1212752</a:t>
            </a:r>
            <a:endParaRPr sz="2200" u="sng">
              <a:solidFill>
                <a:srgbClr val="0563C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(5) Huang, J., Sherraden, M.S., Despard, M.R., Rothwell, D., Friedline, T., </a:t>
            </a:r>
            <a:r>
              <a:rPr lang="en-US" sz="2200" b="1">
                <a:solidFill>
                  <a:schemeClr val="dk1"/>
                </a:solidFill>
                <a:latin typeface="Times New Roman"/>
                <a:ea typeface="Times New Roman"/>
                <a:cs typeface="Times New Roman"/>
                <a:sym typeface="Times New Roman"/>
              </a:rPr>
              <a:t>Doran, J.K.</a:t>
            </a:r>
            <a:r>
              <a:rPr lang="en-US" sz="2200">
                <a:solidFill>
                  <a:schemeClr val="dk1"/>
                </a:solidFill>
                <a:latin typeface="Times New Roman"/>
                <a:ea typeface="Times New Roman"/>
                <a:cs typeface="Times New Roman"/>
                <a:sym typeface="Times New Roman"/>
              </a:rPr>
              <a:t>, et al. (2022). Building Financial Capability and Assets for All, in Richard P Barth, and others (eds), </a:t>
            </a:r>
            <a:r>
              <a:rPr lang="en-US" sz="2200" i="1">
                <a:solidFill>
                  <a:schemeClr val="dk1"/>
                </a:solidFill>
                <a:latin typeface="Times New Roman"/>
                <a:ea typeface="Times New Roman"/>
                <a:cs typeface="Times New Roman"/>
                <a:sym typeface="Times New Roman"/>
              </a:rPr>
              <a:t>Grand Challenges for Social Work and Society</a:t>
            </a:r>
            <a:r>
              <a:rPr lang="en-US" sz="2200">
                <a:solidFill>
                  <a:schemeClr val="dk1"/>
                </a:solidFill>
                <a:latin typeface="Times New Roman"/>
                <a:ea typeface="Times New Roman"/>
                <a:cs typeface="Times New Roman"/>
                <a:sym typeface="Times New Roman"/>
              </a:rPr>
              <a:t>, (pp. 310-340, 2nd ed.). Oxford University Press.</a:t>
            </a:r>
            <a:endParaRPr sz="22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100">
                <a:solidFill>
                  <a:schemeClr val="dk1"/>
                </a:solidFill>
                <a:latin typeface="Times New Roman"/>
                <a:ea typeface="Times New Roman"/>
                <a:cs typeface="Times New Roman"/>
                <a:sym typeface="Times New Roman"/>
              </a:rPr>
              <a:t> </a:t>
            </a:r>
            <a:endParaRPr sz="1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(6) Kindle, P. A. (2013). The financial literacy of social work students. </a:t>
            </a:r>
            <a:r>
              <a:rPr lang="en-US" sz="2200" i="1">
                <a:solidFill>
                  <a:schemeClr val="dk1"/>
                </a:solidFill>
                <a:latin typeface="Times New Roman"/>
                <a:ea typeface="Times New Roman"/>
                <a:cs typeface="Times New Roman"/>
                <a:sym typeface="Times New Roman"/>
              </a:rPr>
              <a:t>Journal of Social Work Education</a:t>
            </a:r>
            <a:r>
              <a:rPr lang="en-US" sz="2200">
                <a:solidFill>
                  <a:schemeClr val="dk1"/>
                </a:solidFill>
                <a:latin typeface="Times New Roman"/>
                <a:ea typeface="Times New Roman"/>
                <a:cs typeface="Times New Roman"/>
                <a:sym typeface="Times New Roman"/>
              </a:rPr>
              <a:t>, </a:t>
            </a:r>
            <a:r>
              <a:rPr lang="en-US" sz="2200" i="1">
                <a:solidFill>
                  <a:schemeClr val="dk1"/>
                </a:solidFill>
                <a:latin typeface="Times New Roman"/>
                <a:ea typeface="Times New Roman"/>
                <a:cs typeface="Times New Roman"/>
                <a:sym typeface="Times New Roman"/>
              </a:rPr>
              <a:t>49</a:t>
            </a:r>
            <a:r>
              <a:rPr lang="en-US" sz="2200">
                <a:solidFill>
                  <a:schemeClr val="dk1"/>
                </a:solidFill>
                <a:latin typeface="Times New Roman"/>
                <a:ea typeface="Times New Roman"/>
                <a:cs typeface="Times New Roman"/>
                <a:sym typeface="Times New Roman"/>
              </a:rPr>
              <a:t>(3), 397-407.</a:t>
            </a:r>
            <a:r>
              <a:rPr lang="en-US" sz="2200">
                <a:solidFill>
                  <a:schemeClr val="dk1"/>
                </a:solidFill>
                <a:uFill>
                  <a:noFill/>
                </a:u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 </a:t>
            </a:r>
            <a:r>
              <a:rPr lang="en-US" sz="2200" u="sng">
                <a:solidFill>
                  <a:srgbClr val="0563C1"/>
                </a:solid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https://doi.org/10.1080/10437797.2013.79685</a:t>
            </a:r>
            <a:endParaRPr sz="2200" u="sng">
              <a:solidFill>
                <a:srgbClr val="0563C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(1) Sherraden, M. (2013). Building blocks of financial capability. In J. Birkenmaier, J. Curley, &amp; M. Sherraden. (Eds.). </a:t>
            </a:r>
            <a:r>
              <a:rPr lang="en-US" sz="2200" i="1">
                <a:solidFill>
                  <a:schemeClr val="dk1"/>
                </a:solidFill>
                <a:latin typeface="Times New Roman"/>
                <a:ea typeface="Times New Roman"/>
                <a:cs typeface="Times New Roman"/>
                <a:sym typeface="Times New Roman"/>
              </a:rPr>
              <a:t>Financial education and capability: Research, education, policy, and practice</a:t>
            </a:r>
            <a:r>
              <a:rPr lang="en-US" sz="2200">
                <a:solidFill>
                  <a:schemeClr val="dk1"/>
                </a:solidFill>
                <a:latin typeface="Times New Roman"/>
                <a:ea typeface="Times New Roman"/>
                <a:cs typeface="Times New Roman"/>
                <a:sym typeface="Times New Roman"/>
              </a:rPr>
              <a:t> (pp. 3-43). Oxford University Press.</a:t>
            </a:r>
            <a:endParaRPr sz="22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(7) Sherraden, M., Huang, J., Johnson, L., Dore, P., Birkenmaier, J., Loke, V., &amp; Hageman, S. (2018). </a:t>
            </a:r>
            <a:r>
              <a:rPr lang="en-US" sz="2200" i="1">
                <a:solidFill>
                  <a:schemeClr val="dk1"/>
                </a:solidFill>
                <a:latin typeface="Times New Roman"/>
                <a:ea typeface="Times New Roman"/>
                <a:cs typeface="Times New Roman"/>
                <a:sym typeface="Times New Roman"/>
              </a:rPr>
              <a:t>Faculty perspectives on financial capability and asset building in social work education: A research report (CSD Research Report No. 18-14).</a:t>
            </a:r>
            <a:r>
              <a:rPr lang="en-US" sz="2200">
                <a:solidFill>
                  <a:schemeClr val="dk1"/>
                </a:solidFill>
                <a:latin typeface="Times New Roman"/>
                <a:ea typeface="Times New Roman"/>
                <a:cs typeface="Times New Roman"/>
                <a:sym typeface="Times New Roman"/>
              </a:rPr>
              <a:t> Washington University, Center for Social Development.</a:t>
            </a:r>
            <a:r>
              <a:rPr lang="en-US" sz="2200">
                <a:solidFill>
                  <a:schemeClr val="dk1"/>
                </a:solidFill>
                <a:uFill>
                  <a:noFill/>
                </a:uFill>
                <a:latin typeface="Times New Roman"/>
                <a:ea typeface="Times New Roman"/>
                <a:cs typeface="Times New Roman"/>
                <a:sym typeface="Times New Roman"/>
                <a:hlinkClick r:id="rId7">
                  <a:extLst>
                    <a:ext uri="{A12FA001-AC4F-418D-AE19-62706E023703}">
                      <ahyp:hlinkClr xmlns:ahyp="http://schemas.microsoft.com/office/drawing/2018/hyperlinkcolor" val="tx"/>
                    </a:ext>
                  </a:extLst>
                </a:hlinkClick>
              </a:rPr>
              <a:t> </a:t>
            </a:r>
            <a:r>
              <a:rPr lang="en-US" sz="2200" u="sng">
                <a:solidFill>
                  <a:srgbClr val="0563C1"/>
                </a:solidFill>
                <a:latin typeface="Times New Roman"/>
                <a:ea typeface="Times New Roman"/>
                <a:cs typeface="Times New Roman"/>
                <a:sym typeface="Times New Roman"/>
                <a:hlinkClick r:id="rId7">
                  <a:extLst>
                    <a:ext uri="{A12FA001-AC4F-418D-AE19-62706E023703}">
                      <ahyp:hlinkClr xmlns:ahyp="http://schemas.microsoft.com/office/drawing/2018/hyperlinkcolor" val="tx"/>
                    </a:ext>
                  </a:extLst>
                </a:hlinkClick>
              </a:rPr>
              <a:t>https://doi.org/10.7936/K7RV0N7P</a:t>
            </a:r>
            <a:endParaRPr sz="2200" u="sng">
              <a:solidFill>
                <a:srgbClr val="0563C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(3) Stuart, P. H. (2016). Financial capability in early social work practice: Lessons for today. </a:t>
            </a:r>
            <a:r>
              <a:rPr lang="en-US" sz="2200" i="1">
                <a:solidFill>
                  <a:schemeClr val="dk1"/>
                </a:solidFill>
                <a:latin typeface="Times New Roman"/>
                <a:ea typeface="Times New Roman"/>
                <a:cs typeface="Times New Roman"/>
                <a:sym typeface="Times New Roman"/>
              </a:rPr>
              <a:t>Social Work, 61</a:t>
            </a:r>
            <a:r>
              <a:rPr lang="en-US" sz="2200">
                <a:solidFill>
                  <a:schemeClr val="dk1"/>
                </a:solidFill>
                <a:latin typeface="Times New Roman"/>
                <a:ea typeface="Times New Roman"/>
                <a:cs typeface="Times New Roman"/>
                <a:sym typeface="Times New Roman"/>
              </a:rPr>
              <a:t>(4), 297–303.</a:t>
            </a:r>
            <a:r>
              <a:rPr lang="en-US" sz="2200">
                <a:solidFill>
                  <a:schemeClr val="dk1"/>
                </a:solidFill>
                <a:uFill>
                  <a:noFill/>
                </a:uFill>
                <a:latin typeface="Times New Roman"/>
                <a:ea typeface="Times New Roman"/>
                <a:cs typeface="Times New Roman"/>
                <a:sym typeface="Times New Roman"/>
                <a:hlinkClick r:id="rId8">
                  <a:extLst>
                    <a:ext uri="{A12FA001-AC4F-418D-AE19-62706E023703}">
                      <ahyp:hlinkClr xmlns:ahyp="http://schemas.microsoft.com/office/drawing/2018/hyperlinkcolor" val="tx"/>
                    </a:ext>
                  </a:extLst>
                </a:hlinkClick>
              </a:rPr>
              <a:t> </a:t>
            </a:r>
            <a:r>
              <a:rPr lang="en-US" sz="2200" u="sng">
                <a:solidFill>
                  <a:srgbClr val="0563C1"/>
                </a:solidFill>
                <a:latin typeface="Times New Roman"/>
                <a:ea typeface="Times New Roman"/>
                <a:cs typeface="Times New Roman"/>
                <a:sym typeface="Times New Roman"/>
                <a:hlinkClick r:id="rId8">
                  <a:extLst>
                    <a:ext uri="{A12FA001-AC4F-418D-AE19-62706E023703}">
                      <ahyp:hlinkClr xmlns:ahyp="http://schemas.microsoft.com/office/drawing/2018/hyperlinkcolor" val="tx"/>
                    </a:ext>
                  </a:extLst>
                </a:hlinkClick>
              </a:rPr>
              <a:t>http://www.jstor.org/stable/24881438</a:t>
            </a:r>
            <a:r>
              <a:rPr lang="en-US" sz="2200">
                <a:solidFill>
                  <a:schemeClr val="dk1"/>
                </a:solidFill>
                <a:latin typeface="Times New Roman"/>
                <a:ea typeface="Times New Roman"/>
                <a:cs typeface="Times New Roman"/>
                <a:sym typeface="Times New Roman"/>
              </a:rPr>
              <a:t> </a:t>
            </a:r>
            <a:endParaRPr sz="2200">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(8) Ward, A., Coffey, D., &amp; Manderscheid, R. (2023, June 9). </a:t>
            </a:r>
            <a:r>
              <a:rPr lang="en-US" sz="2200" i="1">
                <a:solidFill>
                  <a:schemeClr val="dk1"/>
                </a:solidFill>
                <a:latin typeface="Times New Roman"/>
                <a:ea typeface="Times New Roman"/>
                <a:cs typeface="Times New Roman"/>
                <a:sym typeface="Times New Roman"/>
              </a:rPr>
              <a:t>Study shows social work programs increasing grand challenges. </a:t>
            </a:r>
            <a:r>
              <a:rPr lang="en-US" sz="2200">
                <a:solidFill>
                  <a:schemeClr val="dk1"/>
                </a:solidFill>
                <a:latin typeface="Times New Roman"/>
                <a:ea typeface="Times New Roman"/>
                <a:cs typeface="Times New Roman"/>
                <a:sym typeface="Times New Roman"/>
              </a:rPr>
              <a:t>Grand Challenges for Social Work. Retrieved June 28, 2023, from https://grandchallengesforsocialwork.org/grand-challenges-for-social-work/study-shows-social-work-programs-increasing-grand-challenges-content/</a:t>
            </a:r>
            <a:endParaRPr sz="22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40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6100">
              <a:solidFill>
                <a:schemeClr val="dk1"/>
              </a:solidFill>
              <a:latin typeface="Times New Roman"/>
              <a:ea typeface="Times New Roman"/>
              <a:cs typeface="Times New Roman"/>
              <a:sym typeface="Times New Roman"/>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4063</TotalTime>
  <Words>1892</Words>
  <Application>Microsoft Macintosh PowerPoint</Application>
  <PresentationFormat>Custom</PresentationFormat>
  <Paragraphs>104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Times New Roman</vt:lpstr>
      <vt:lpstr>Trebuchet MS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Seymour</dc:creator>
  <cp:lastModifiedBy>Karczewska, Joanna</cp:lastModifiedBy>
  <cp:revision>1</cp:revision>
  <dcterms:created xsi:type="dcterms:W3CDTF">2016-05-26T15:27:41Z</dcterms:created>
  <dcterms:modified xsi:type="dcterms:W3CDTF">2024-01-02T16:12:10Z</dcterms:modified>
</cp:coreProperties>
</file>